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4"/>
    <p:sldMasterId id="2147483757" r:id="rId5"/>
  </p:sldMasterIdLst>
  <p:sldIdLst>
    <p:sldId id="256" r:id="rId6"/>
    <p:sldId id="258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8CF939-1D60-4A97-9B51-573DE39A3005}" v="576" dt="2022-02-26T12:03:43.097"/>
    <p1510:client id="{7E04273A-BFD4-4C1C-BEF5-06907E480CE5}" v="21" dt="2022-02-26T11:50:18.484"/>
    <p1510:client id="{8F5FADC5-61B8-498E-A064-49E6AAD151A6}" v="9" dt="2022-02-26T11:38:16.252"/>
    <p1510:client id="{E391E443-3729-4CBF-B7D6-38A806C1B445}" v="234" dt="2022-03-04T13:32:14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valciuc,Victor V." userId="S::477577@student.fontys.nl::654943f5-2e04-4a87-af01-322a631ad574" providerId="AD" clId="Web-{8F5FADC5-61B8-498E-A064-49E6AAD151A6}"/>
    <pc:docChg chg="modSld addMainMaster delMainMaster">
      <pc:chgData name="Covalciuc,Victor V." userId="S::477577@student.fontys.nl::654943f5-2e04-4a87-af01-322a631ad574" providerId="AD" clId="Web-{8F5FADC5-61B8-498E-A064-49E6AAD151A6}" dt="2022-02-26T11:38:14.080" v="9" actId="20577"/>
      <pc:docMkLst>
        <pc:docMk/>
      </pc:docMkLst>
      <pc:sldChg chg="addSp delSp modSp mod setBg modClrScheme setClrOvrMap chgLayout">
        <pc:chgData name="Covalciuc,Victor V." userId="S::477577@student.fontys.nl::654943f5-2e04-4a87-af01-322a631ad574" providerId="AD" clId="Web-{8F5FADC5-61B8-498E-A064-49E6AAD151A6}" dt="2022-02-26T11:38:14.080" v="9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8F5FADC5-61B8-498E-A064-49E6AAD151A6}" dt="2022-02-26T11:38:14.080" v="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9" creationId="{8F187B58-3857-4454-9C70-EFB475976F73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1" creationId="{4C5418A4-3935-49EA-B51C-5DDCBFAA3952}"/>
          </ac:spMkLst>
        </pc:spChg>
        <pc:spChg chg="ad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6" creationId="{A8CCCB6D-5162-4AAE-A5E3-3AC55410DBCE}"/>
          </ac:spMkLst>
        </pc:sp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4" creationId="{95CF10A7-93E3-4D38-8516-B6ECC78D6986}"/>
          </ac:picMkLst>
        </pc:pic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5" creationId="{0861122C-2D78-4E32-8F09-569616C7EFF7}"/>
          </ac:picMkLst>
        </pc:picChg>
      </pc:sldChg>
      <pc:sldMasterChg chg="del del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2460954070" sldId="2147483660"/>
        </pc:sldMasterMkLst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3709500287" sldId="2147483738"/>
        </pc:sldMasterMkLst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70518618" sldId="214748372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998876698" sldId="2147483727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030653077" sldId="2147483728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034175439" sldId="2147483729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985259385" sldId="2147483730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536021563" sldId="2147483731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663757728" sldId="2147483732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777594617" sldId="2147483733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491280048" sldId="2147483734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43877199" sldId="2147483735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157764720" sldId="214748373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817978392" sldId="2147483737"/>
          </pc:sldLayoutMkLst>
        </pc:sldLayoutChg>
      </pc:sldMasterChg>
    </pc:docChg>
  </pc:docChgLst>
  <pc:docChgLst>
    <pc:chgData name="Farros Ramzy,Farros F." userId="df11d345-d12f-4095-94b4-97cf45a43efa" providerId="ADAL" clId="{118CF939-1D60-4A97-9B51-573DE39A3005}"/>
    <pc:docChg chg="custSel addSld modSld">
      <pc:chgData name="Farros Ramzy,Farros F." userId="df11d345-d12f-4095-94b4-97cf45a43efa" providerId="ADAL" clId="{118CF939-1D60-4A97-9B51-573DE39A3005}" dt="2022-02-26T12:03:43.097" v="631" actId="404"/>
      <pc:docMkLst>
        <pc:docMk/>
      </pc:docMkLst>
      <pc:sldChg chg="modSp mod">
        <pc:chgData name="Farros Ramzy,Farros F." userId="df11d345-d12f-4095-94b4-97cf45a43efa" providerId="ADAL" clId="{118CF939-1D60-4A97-9B51-573DE39A3005}" dt="2022-02-26T11:49:33.374" v="106" actId="20577"/>
        <pc:sldMkLst>
          <pc:docMk/>
          <pc:sldMk cId="109857222" sldId="256"/>
        </pc:sldMkLst>
        <pc:spChg chg="mod">
          <ac:chgData name="Farros Ramzy,Farros F." userId="df11d345-d12f-4095-94b4-97cf45a43efa" providerId="ADAL" clId="{118CF939-1D60-4A97-9B51-573DE39A3005}" dt="2022-02-26T11:49:33.374" v="10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Farros Ramzy,Farros F." userId="df11d345-d12f-4095-94b4-97cf45a43efa" providerId="ADAL" clId="{118CF939-1D60-4A97-9B51-573DE39A3005}" dt="2022-02-26T11:49:24.785" v="105" actId="20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26.358" v="86" actId="20577"/>
        <pc:sldMkLst>
          <pc:docMk/>
          <pc:sldMk cId="3783012404" sldId="257"/>
        </pc:sldMkLst>
        <pc:spChg chg="mod">
          <ac:chgData name="Farros Ramzy,Farros F." userId="df11d345-d12f-4095-94b4-97cf45a43efa" providerId="ADAL" clId="{118CF939-1D60-4A97-9B51-573DE39A3005}" dt="2022-02-26T11:47:26.358" v="86" actId="20577"/>
          <ac:spMkLst>
            <pc:docMk/>
            <pc:sldMk cId="3783012404" sldId="257"/>
            <ac:spMk id="2" creationId="{58E5106D-0D42-48CF-91E5-05124C2B248B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51.192" v="95" actId="20577"/>
        <pc:sldMkLst>
          <pc:docMk/>
          <pc:sldMk cId="558638167" sldId="258"/>
        </pc:sldMkLst>
        <pc:spChg chg="mod">
          <ac:chgData name="Farros Ramzy,Farros F." userId="df11d345-d12f-4095-94b4-97cf45a43efa" providerId="ADAL" clId="{118CF939-1D60-4A97-9B51-573DE39A3005}" dt="2022-02-26T11:47:51.192" v="95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0:48.036" v="114" actId="20577"/>
        <pc:sldMkLst>
          <pc:docMk/>
          <pc:sldMk cId="964831701" sldId="259"/>
        </pc:sldMkLst>
        <pc:spChg chg="mod">
          <ac:chgData name="Farros Ramzy,Farros F." userId="df11d345-d12f-4095-94b4-97cf45a43efa" providerId="ADAL" clId="{118CF939-1D60-4A97-9B51-573DE39A3005}" dt="2022-02-26T11:50:48.036" v="114" actId="20577"/>
          <ac:spMkLst>
            <pc:docMk/>
            <pc:sldMk cId="964831701" sldId="259"/>
            <ac:spMk id="2" creationId="{13BA2AEF-6A02-4590-93CC-2F810FBB2C7F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33.675" v="629" actId="404"/>
        <pc:sldMkLst>
          <pc:docMk/>
          <pc:sldMk cId="852278795" sldId="260"/>
        </pc:sldMkLst>
        <pc:spChg chg="mod">
          <ac:chgData name="Farros Ramzy,Farros F." userId="df11d345-d12f-4095-94b4-97cf45a43efa" providerId="ADAL" clId="{118CF939-1D60-4A97-9B51-573DE39A3005}" dt="2022-02-26T12:03:33.675" v="629" actId="404"/>
          <ac:spMkLst>
            <pc:docMk/>
            <pc:sldMk cId="852278795" sldId="260"/>
            <ac:spMk id="3" creationId="{84E74B88-CC9D-4CC1-BA5F-81A07B1FCE17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38.736" v="630" actId="404"/>
        <pc:sldMkLst>
          <pc:docMk/>
          <pc:sldMk cId="1402128805" sldId="261"/>
        </pc:sldMkLst>
        <pc:spChg chg="mod">
          <ac:chgData name="Farros Ramzy,Farros F." userId="df11d345-d12f-4095-94b4-97cf45a43efa" providerId="ADAL" clId="{118CF939-1D60-4A97-9B51-573DE39A3005}" dt="2022-02-26T12:03:38.736" v="630" actId="404"/>
          <ac:spMkLst>
            <pc:docMk/>
            <pc:sldMk cId="1402128805" sldId="261"/>
            <ac:spMk id="3" creationId="{545F007B-3009-4DE6-B513-0BE72F995986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43.097" v="631" actId="404"/>
        <pc:sldMkLst>
          <pc:docMk/>
          <pc:sldMk cId="4131301869" sldId="262"/>
        </pc:sldMkLst>
        <pc:spChg chg="mod">
          <ac:chgData name="Farros Ramzy,Farros F." userId="df11d345-d12f-4095-94b4-97cf45a43efa" providerId="ADAL" clId="{118CF939-1D60-4A97-9B51-573DE39A3005}" dt="2022-02-26T12:03:43.097" v="631" actId="404"/>
          <ac:spMkLst>
            <pc:docMk/>
            <pc:sldMk cId="4131301869" sldId="262"/>
            <ac:spMk id="3" creationId="{C4D71539-4CBF-4B4F-A4DA-F81C0759FEC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19.213" v="147" actId="20577"/>
        <pc:sldMkLst>
          <pc:docMk/>
          <pc:sldMk cId="289153275" sldId="263"/>
        </pc:sldMkLst>
        <pc:spChg chg="mod">
          <ac:chgData name="Farros Ramzy,Farros F." userId="df11d345-d12f-4095-94b4-97cf45a43efa" providerId="ADAL" clId="{118CF939-1D60-4A97-9B51-573DE39A3005}" dt="2022-02-26T11:51:19.213" v="147" actId="20577"/>
          <ac:spMkLst>
            <pc:docMk/>
            <pc:sldMk cId="289153275" sldId="263"/>
            <ac:spMk id="2" creationId="{4B8126F1-464B-433C-9775-B0E207AA5C8E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25.420" v="628" actId="404"/>
        <pc:sldMkLst>
          <pc:docMk/>
          <pc:sldMk cId="1320600165" sldId="264"/>
        </pc:sldMkLst>
        <pc:spChg chg="mod">
          <ac:chgData name="Farros Ramzy,Farros F." userId="df11d345-d12f-4095-94b4-97cf45a43efa" providerId="ADAL" clId="{118CF939-1D60-4A97-9B51-573DE39A3005}" dt="2022-02-26T12:03:25.420" v="628" actId="404"/>
          <ac:spMkLst>
            <pc:docMk/>
            <pc:sldMk cId="1320600165" sldId="264"/>
            <ac:spMk id="3" creationId="{3D9BC21E-F606-461F-BE39-9BFBC616E4E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38.067" v="161" actId="20577"/>
        <pc:sldMkLst>
          <pc:docMk/>
          <pc:sldMk cId="4204451363" sldId="265"/>
        </pc:sldMkLst>
        <pc:spChg chg="mod">
          <ac:chgData name="Farros Ramzy,Farros F." userId="df11d345-d12f-4095-94b4-97cf45a43efa" providerId="ADAL" clId="{118CF939-1D60-4A97-9B51-573DE39A3005}" dt="2022-02-26T11:51:38.067" v="161" actId="20577"/>
          <ac:spMkLst>
            <pc:docMk/>
            <pc:sldMk cId="4204451363" sldId="265"/>
            <ac:spMk id="2" creationId="{DA0432E5-3346-4FD9-BC14-D8CDBDA92064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15.564" v="627" actId="207"/>
        <pc:sldMkLst>
          <pc:docMk/>
          <pc:sldMk cId="1387613567" sldId="266"/>
        </pc:sldMkLst>
        <pc:spChg chg="mod">
          <ac:chgData name="Farros Ramzy,Farros F." userId="df11d345-d12f-4095-94b4-97cf45a43efa" providerId="ADAL" clId="{118CF939-1D60-4A97-9B51-573DE39A3005}" dt="2022-02-26T12:03:15.564" v="627" actId="20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  <pc:docChgLst>
    <pc:chgData name="Covalciuc,Victor V." userId="S::477577@student.fontys.nl::654943f5-2e04-4a87-af01-322a631ad574" providerId="AD" clId="Web-{7E04273A-BFD4-4C1C-BEF5-06907E480CE5}"/>
    <pc:docChg chg="addSld modSld addMainMaster">
      <pc:chgData name="Covalciuc,Victor V." userId="S::477577@student.fontys.nl::654943f5-2e04-4a87-af01-322a631ad574" providerId="AD" clId="Web-{7E04273A-BFD4-4C1C-BEF5-06907E480CE5}" dt="2022-02-26T11:50:18.484" v="21" actId="20577"/>
      <pc:docMkLst>
        <pc:docMk/>
      </pc:docMkLst>
      <pc:sldChg chg="delSp modSp mod modClrScheme delDesignElem chgLayout">
        <pc:chgData name="Covalciuc,Victor V." userId="S::477577@student.fontys.nl::654943f5-2e04-4a87-af01-322a631ad574" providerId="AD" clId="Web-{7E04273A-BFD4-4C1C-BEF5-06907E480CE5}" dt="2022-02-26T11:50:18.484" v="21" actId="20577"/>
        <pc:sldMkLst>
          <pc:docMk/>
          <pc:sldMk cId="109857222" sldId="256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50:18.484" v="21" actId="20577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16" creationId="{A8CCCB6D-5162-4AAE-A5E3-3AC55410DBCE}"/>
          </ac:spMkLst>
        </pc:spChg>
        <pc:picChg chg="mod">
          <ac:chgData name="Covalciuc,Victor V." userId="S::477577@student.fontys.nl::654943f5-2e04-4a87-af01-322a631ad574" providerId="AD" clId="Web-{7E04273A-BFD4-4C1C-BEF5-06907E480CE5}" dt="2022-02-26T11:47:17.619" v="8" actId="1076"/>
          <ac:picMkLst>
            <pc:docMk/>
            <pc:sldMk cId="109857222" sldId="256"/>
            <ac:picMk id="5" creationId="{0861122C-2D78-4E32-8F09-569616C7EFF7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9:07.216" v="17"/>
        <pc:sldMkLst>
          <pc:docMk/>
          <pc:sldMk cId="3783012404" sldId="257"/>
        </pc:sldMkLst>
        <pc:spChg chg="mod or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2" creationId="{58E5106D-0D42-48CF-91E5-05124C2B248B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57.888" v="13"/>
          <ac:spMkLst>
            <pc:docMk/>
            <pc:sldMk cId="3783012404" sldId="257"/>
            <ac:spMk id="3" creationId="{83CF8E4A-772E-4197-9656-01299E7E7162}"/>
          </ac:spMkLst>
        </pc:spChg>
        <pc:spChg chg="add mo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5" creationId="{5E44BFB9-7E4F-41FA-9C9D-C1FD22C80225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9" creationId="{907E66D6-12A6-4CF3-A029-2C5C03451A1D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12" creationId="{8F4E830A-06F9-4EAA-9E65-110CF2421798}"/>
          </ac:spMkLst>
        </pc:spChg>
        <pc:grpChg chg="add">
          <ac:chgData name="Covalciuc,Victor V." userId="S::477577@student.fontys.nl::654943f5-2e04-4a87-af01-322a631ad574" providerId="AD" clId="Web-{7E04273A-BFD4-4C1C-BEF5-06907E480CE5}" dt="2022-02-26T11:49:07.216" v="17"/>
          <ac:grpSpMkLst>
            <pc:docMk/>
            <pc:sldMk cId="3783012404" sldId="257"/>
            <ac:grpSpMk id="14" creationId="{24B32265-D526-44B2-B82E-8977DFEFB457}"/>
          </ac:grpSpMkLst>
        </pc:grpChg>
        <pc:picChg chg="add mod ord">
          <ac:chgData name="Covalciuc,Victor V." userId="S::477577@student.fontys.nl::654943f5-2e04-4a87-af01-322a631ad574" providerId="AD" clId="Web-{7E04273A-BFD4-4C1C-BEF5-06907E480CE5}" dt="2022-02-26T11:49:07.216" v="17"/>
          <ac:picMkLst>
            <pc:docMk/>
            <pc:sldMk cId="3783012404" sldId="257"/>
            <ac:picMk id="4" creationId="{3F200824-D6EC-4AFA-AFDB-D1D91835B701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8:42.887" v="11"/>
        <pc:sldMkLst>
          <pc:docMk/>
          <pc:sldMk cId="558638167" sldId="258"/>
        </pc:sldMkLst>
        <pc:spChg chg="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2" creationId="{58BAB254-CE01-4DF0-A0EB-2693C9280B9C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3" creationId="{7BD2E9F8-0AE6-49C6-A8C2-A44F0FCB659A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7E04273A-BFD4-4C1C-BEF5-06907E480CE5}" dt="2022-02-26T11:48:42.887" v="11"/>
          <ac:picMkLst>
            <pc:docMk/>
            <pc:sldMk cId="558638167" sldId="258"/>
            <ac:picMk id="5" creationId="{960A7B71-85CD-4A2A-9E50-B6FEF155C862}"/>
          </ac:picMkLst>
        </pc:pic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7" creationId="{2A35DB53-42BE-460E-9CA1-1294C98463CB}"/>
          </ac:cxnSpMkLst>
        </pc:cxn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964831701" sldId="259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2" creationId="{13BA2AEF-6A02-4590-93CC-2F810FBB2C7F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3" creationId="{7A1D3FF1-86F5-46EC-BE83-0F3BCEF1698A}"/>
          </ac:spMkLst>
        </pc:sp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852278795" sldId="260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2" creationId="{94592188-CE7F-48F9-9FD7-43FC004958B6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3" creationId="{84E74B88-CC9D-4CC1-BA5F-81A07B1FCE17}"/>
          </ac:spMkLst>
        </pc:spChg>
      </pc:sldChg>
      <pc:sldChg chg="new">
        <pc:chgData name="Covalciuc,Victor V." userId="S::477577@student.fontys.nl::654943f5-2e04-4a87-af01-322a631ad574" providerId="AD" clId="Web-{7E04273A-BFD4-4C1C-BEF5-06907E480CE5}" dt="2022-02-26T11:48:48.763" v="12"/>
        <pc:sldMkLst>
          <pc:docMk/>
          <pc:sldMk cId="1402128805" sldId="261"/>
        </pc:sldMkLst>
      </pc:sldChg>
      <pc:sldChg chg="new">
        <pc:chgData name="Covalciuc,Victor V." userId="S::477577@student.fontys.nl::654943f5-2e04-4a87-af01-322a631ad574" providerId="AD" clId="Web-{7E04273A-BFD4-4C1C-BEF5-06907E480CE5}" dt="2022-02-26T11:49:17.232" v="18"/>
        <pc:sldMkLst>
          <pc:docMk/>
          <pc:sldMk cId="4131301869" sldId="262"/>
        </pc:sldMkLst>
      </pc:sldChg>
      <pc:sldMasterChg chg="add addSldLayout modSldLayout">
        <pc:chgData name="Covalciuc,Victor V." userId="S::477577@student.fontys.nl::654943f5-2e04-4a87-af01-322a631ad574" providerId="AD" clId="Web-{7E04273A-BFD4-4C1C-BEF5-06907E480CE5}" dt="2022-02-26T11:48:16.621" v="10"/>
        <pc:sldMasterMkLst>
          <pc:docMk/>
          <pc:sldMasterMk cId="2400264077" sldId="2147483739"/>
        </pc:sldMasterMkLst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486334771" sldId="214748374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58754999" sldId="214748374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1537459" sldId="214748374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42124147" sldId="214748374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115387473" sldId="214748374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081219027" sldId="214748374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714466126" sldId="2147483746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0704094" sldId="2147483747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389572513" sldId="2147483748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53185275" sldId="2147483749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92075920" sldId="214748375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98872864" sldId="214748375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37764645" sldId="214748375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93953959" sldId="214748375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5533902" sldId="214748375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80433034" sldId="214748375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6462545" sldId="2147483756"/>
          </pc:sldLayoutMkLst>
        </pc:sldLayoutChg>
      </pc:sldMasterChg>
    </pc:docChg>
  </pc:docChgLst>
  <pc:docChgLst>
    <pc:chgData name="Covalciuc,Victor V." userId="S::477577@student.fontys.nl::654943f5-2e04-4a87-af01-322a631ad574" providerId="AD" clId="Web-{E391E443-3729-4CBF-B7D6-38A806C1B445}"/>
    <pc:docChg chg="modSld">
      <pc:chgData name="Covalciuc,Victor V." userId="S::477577@student.fontys.nl::654943f5-2e04-4a87-af01-322a631ad574" providerId="AD" clId="Web-{E391E443-3729-4CBF-B7D6-38A806C1B445}" dt="2022-03-04T13:32:14.120" v="304" actId="20577"/>
      <pc:docMkLst>
        <pc:docMk/>
      </pc:docMkLst>
      <pc:sldChg chg="delSp modSp">
        <pc:chgData name="Covalciuc,Victor V." userId="S::477577@student.fontys.nl::654943f5-2e04-4a87-af01-322a631ad574" providerId="AD" clId="Web-{E391E443-3729-4CBF-B7D6-38A806C1B445}" dt="2022-03-04T13:09:49.096" v="45" actId="20577"/>
        <pc:sldMkLst>
          <pc:docMk/>
          <pc:sldMk cId="3783012404" sldId="257"/>
        </pc:sldMkLst>
        <pc:spChg chg="mod">
          <ac:chgData name="Covalciuc,Victor V." userId="S::477577@student.fontys.nl::654943f5-2e04-4a87-af01-322a631ad574" providerId="AD" clId="Web-{E391E443-3729-4CBF-B7D6-38A806C1B445}" dt="2022-03-04T13:09:49.096" v="45" actId="20577"/>
          <ac:spMkLst>
            <pc:docMk/>
            <pc:sldMk cId="3783012404" sldId="257"/>
            <ac:spMk id="2" creationId="{58E5106D-0D42-48CF-91E5-05124C2B248B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09:05.391" v="36"/>
          <ac:spMkLst>
            <pc:docMk/>
            <pc:sldMk cId="3783012404" sldId="257"/>
            <ac:spMk id="9" creationId="{907E66D6-12A6-4CF3-A029-2C5C03451A1D}"/>
          </ac:spMkLst>
        </pc:spChg>
      </pc:sldChg>
      <pc:sldChg chg="modSp">
        <pc:chgData name="Covalciuc,Victor V." userId="S::477577@student.fontys.nl::654943f5-2e04-4a87-af01-322a631ad574" providerId="AD" clId="Web-{E391E443-3729-4CBF-B7D6-38A806C1B445}" dt="2022-03-04T13:10:11.660" v="48" actId="20577"/>
        <pc:sldMkLst>
          <pc:docMk/>
          <pc:sldMk cId="558638167" sldId="258"/>
        </pc:sldMkLst>
        <pc:spChg chg="mod">
          <ac:chgData name="Covalciuc,Victor V." userId="S::477577@student.fontys.nl::654943f5-2e04-4a87-af01-322a631ad574" providerId="AD" clId="Web-{E391E443-3729-4CBF-B7D6-38A806C1B445}" dt="2022-03-04T13:10:11.660" v="48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6:23.445" v="158" actId="20577"/>
        <pc:sldMkLst>
          <pc:docMk/>
          <pc:sldMk cId="964831701" sldId="259"/>
        </pc:sldMkLst>
        <pc:spChg chg="mod">
          <ac:chgData name="Covalciuc,Victor V." userId="S::477577@student.fontys.nl::654943f5-2e04-4a87-af01-322a631ad574" providerId="AD" clId="Web-{E391E443-3729-4CBF-B7D6-38A806C1B445}" dt="2022-03-04T13:16:23.445" v="158" actId="20577"/>
          <ac:spMkLst>
            <pc:docMk/>
            <pc:sldMk cId="964831701" sldId="259"/>
            <ac:spMk id="2" creationId="{13BA2AEF-6A02-4590-93CC-2F810FBB2C7F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3" creationId="{7A1D3FF1-86F5-46EC-BE83-0F3BCEF1698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2:28.058" v="83"/>
          <ac:picMkLst>
            <pc:docMk/>
            <pc:sldMk cId="964831701" sldId="259"/>
            <ac:picMk id="5" creationId="{AF2A1772-9430-4D71-A27E-A5BD5A253D9F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5:39.271" v="151"/>
        <pc:sldMkLst>
          <pc:docMk/>
          <pc:sldMk cId="852278795" sldId="260"/>
        </pc:sldMkLst>
        <pc:spChg chg="del mod">
          <ac:chgData name="Covalciuc,Victor V." userId="S::477577@student.fontys.nl::654943f5-2e04-4a87-af01-322a631ad574" providerId="AD" clId="Web-{E391E443-3729-4CBF-B7D6-38A806C1B445}" dt="2022-03-04T13:15:39.271" v="151"/>
          <ac:spMkLst>
            <pc:docMk/>
            <pc:sldMk cId="852278795" sldId="260"/>
            <ac:spMk id="2" creationId="{94592188-CE7F-48F9-9FD7-43FC004958B6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3:02.403" v="100"/>
          <ac:spMkLst>
            <pc:docMk/>
            <pc:sldMk cId="852278795" sldId="260"/>
            <ac:spMk id="3" creationId="{84E74B88-CC9D-4CC1-BA5F-81A07B1FCE1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8" creationId="{781BBDC9-2DC6-4959-AC3D-49A5DCB05DA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6.949" v="89"/>
          <ac:spMkLst>
            <pc:docMk/>
            <pc:sldMk cId="852278795" sldId="260"/>
            <ac:spMk id="9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0" creationId="{4B74BB55-8517-4CFE-9389-81D0E6F81F00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9" creationId="{08452CCF-4A27-488A-AAF4-424933CFC925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1" creationId="{AD2D45C7-2E37-44FD-AC77-116CD14B9ED9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2" creationId="{1FF88480-2CF1-4C54-8CE3-2CA9CD9FF896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5.856" v="95"/>
          <ac:spMkLst>
            <pc:docMk/>
            <pc:sldMk cId="852278795" sldId="260"/>
            <ac:spMk id="24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6" creationId="{40BBD06B-552C-4DF7-9E19-C5617573E25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8" creationId="{1D27B411-D85B-4FEE-8EF5-0726CC104B50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104" creationId="{8F4E830A-06F9-4EAA-9E65-110CF242179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419" creationId="{041E99E2-1462-4EF7-ABAA-0C181B96B4A2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2:49.278" v="91"/>
          <ac:grpSpMkLst>
            <pc:docMk/>
            <pc:sldMk cId="852278795" sldId="260"/>
            <ac:grpSpMk id="12" creationId="{A3F7C935-E41E-4E8D-91DF-D3BAB9521DF0}"/>
          </ac:grpSpMkLst>
        </pc:grpChg>
        <pc:grpChg chg="add del">
          <ac:chgData name="Covalciuc,Victor V." userId="S::477577@student.fontys.nl::654943f5-2e04-4a87-af01-322a631ad574" providerId="AD" clId="Web-{E391E443-3729-4CBF-B7D6-38A806C1B445}" dt="2022-03-04T13:14:25.673" v="136"/>
          <ac:grpSpMkLst>
            <pc:docMk/>
            <pc:sldMk cId="852278795" sldId="260"/>
            <ac:grpSpMk id="40" creationId="{21C33B52-966B-48AB-B150-0703D341A00A}"/>
          </ac:grpSpMkLst>
        </pc:grpChg>
        <pc:graphicFrameChg chg="add del">
          <ac:chgData name="Covalciuc,Victor V." userId="S::477577@student.fontys.nl::654943f5-2e04-4a87-af01-322a631ad574" providerId="AD" clId="Web-{E391E443-3729-4CBF-B7D6-38A806C1B445}" dt="2022-03-04T13:12:59.981" v="97"/>
          <ac:graphicFrameMkLst>
            <pc:docMk/>
            <pc:sldMk cId="852278795" sldId="260"/>
            <ac:graphicFrameMk id="27" creationId="{31B5E73F-2B8D-4F4E-8C89-8BC4C6CE70D3}"/>
          </ac:graphicFrameMkLst>
        </pc:graphicFrameChg>
        <pc:graphicFrameChg chg="add del">
          <ac:chgData name="Covalciuc,Victor V." userId="S::477577@student.fontys.nl::654943f5-2e04-4a87-af01-322a631ad574" providerId="AD" clId="Web-{E391E443-3729-4CBF-B7D6-38A806C1B445}" dt="2022-03-04T13:13:02.388" v="99"/>
          <ac:graphicFrameMkLst>
            <pc:docMk/>
            <pc:sldMk cId="852278795" sldId="260"/>
            <ac:graphicFrameMk id="29" creationId="{843C6366-D7A6-41A3-81BA-4D581C11C7C0}"/>
          </ac:graphicFrameMkLst>
        </pc:graphicFrameChg>
        <pc:graphicFrameChg chg="add mod modGraphic">
          <ac:chgData name="Covalciuc,Victor V." userId="S::477577@student.fontys.nl::654943f5-2e04-4a87-af01-322a631ad574" providerId="AD" clId="Web-{E391E443-3729-4CBF-B7D6-38A806C1B445}" dt="2022-03-04T13:15:34.614" v="150"/>
          <ac:graphicFrameMkLst>
            <pc:docMk/>
            <pc:sldMk cId="852278795" sldId="260"/>
            <ac:graphicFrameMk id="31" creationId="{D605B54F-0D56-48ED-BFE7-BEEA4B5D467D}"/>
          </ac:graphicFrameMkLst>
        </pc:graphicFrameChg>
        <pc:picChg chg="add del">
          <ac:chgData name="Covalciuc,Victor V." userId="S::477577@student.fontys.nl::654943f5-2e04-4a87-af01-322a631ad574" providerId="AD" clId="Web-{E391E443-3729-4CBF-B7D6-38A806C1B445}" dt="2022-03-04T13:12:46.949" v="89"/>
          <ac:picMkLst>
            <pc:docMk/>
            <pc:sldMk cId="852278795" sldId="260"/>
            <ac:picMk id="5" creationId="{E8097163-ADE9-497E-A8A8-DC990045C7EC}"/>
          </ac:picMkLst>
        </pc:picChg>
        <pc:picChg chg="add del">
          <ac:chgData name="Covalciuc,Victor V." userId="S::477577@student.fontys.nl::654943f5-2e04-4a87-af01-322a631ad574" providerId="AD" clId="Web-{E391E443-3729-4CBF-B7D6-38A806C1B445}" dt="2022-03-04T13:12:55.856" v="95"/>
          <ac:picMkLst>
            <pc:docMk/>
            <pc:sldMk cId="852278795" sldId="260"/>
            <ac:picMk id="25" creationId="{E8097163-ADE9-497E-A8A8-DC990045C7EC}"/>
          </ac:picMkLst>
        </pc:picChg>
        <pc:picChg chg="add mod ord">
          <ac:chgData name="Covalciuc,Victor V." userId="S::477577@student.fontys.nl::654943f5-2e04-4a87-af01-322a631ad574" providerId="AD" clId="Web-{E391E443-3729-4CBF-B7D6-38A806C1B445}" dt="2022-03-04T13:15:12.988" v="148"/>
          <ac:picMkLst>
            <pc:docMk/>
            <pc:sldMk cId="852278795" sldId="260"/>
            <ac:picMk id="418" creationId="{4503914F-2740-4068-BFA7-4BB03D4B1CA0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2:22.573" v="82" actId="1076"/>
        <pc:sldMkLst>
          <pc:docMk/>
          <pc:sldMk cId="1402128805" sldId="261"/>
        </pc:sldMkLst>
        <pc:spChg chg="del">
          <ac:chgData name="Covalciuc,Victor V." userId="S::477577@student.fontys.nl::654943f5-2e04-4a87-af01-322a631ad574" providerId="AD" clId="Web-{E391E443-3729-4CBF-B7D6-38A806C1B445}" dt="2022-03-04T13:11:18.132" v="74"/>
          <ac:spMkLst>
            <pc:docMk/>
            <pc:sldMk cId="1402128805" sldId="261"/>
            <ac:spMk id="2" creationId="{731E58C5-3517-4CF8-8D92-CA93A9464516}"/>
          </ac:spMkLst>
        </pc:spChg>
        <pc:spChg chg="mod ord">
          <ac:chgData name="Covalciuc,Victor V." userId="S::477577@student.fontys.nl::654943f5-2e04-4a87-af01-322a631ad574" providerId="AD" clId="Web-{E391E443-3729-4CBF-B7D6-38A806C1B445}" dt="2022-03-04T13:12:22.573" v="82" actId="1076"/>
          <ac:spMkLst>
            <pc:docMk/>
            <pc:sldMk cId="1402128805" sldId="261"/>
            <ac:spMk id="3" creationId="{545F007B-3009-4DE6-B513-0BE72F99598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01.822" v="79"/>
          <ac:spMkLst>
            <pc:docMk/>
            <pc:sldMk cId="1402128805" sldId="261"/>
            <ac:spMk id="9" creationId="{8F4E830A-06F9-4EAA-9E65-110CF2421798}"/>
          </ac:spMkLst>
        </pc:spChg>
        <pc:picChg chg="add mod">
          <ac:chgData name="Covalciuc,Victor V." userId="S::477577@student.fontys.nl::654943f5-2e04-4a87-af01-322a631ad574" providerId="AD" clId="Web-{E391E443-3729-4CBF-B7D6-38A806C1B445}" dt="2022-03-04T13:12:01.822" v="79"/>
          <ac:picMkLst>
            <pc:docMk/>
            <pc:sldMk cId="1402128805" sldId="261"/>
            <ac:picMk id="4" creationId="{132DC86A-0D41-4123-9407-FBBF63AFA52C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1:27.930" v="77" actId="1076"/>
        <pc:sldMkLst>
          <pc:docMk/>
          <pc:sldMk cId="4131301869" sldId="262"/>
        </pc:sldMkLst>
        <pc:spChg chg="del mod">
          <ac:chgData name="Covalciuc,Victor V." userId="S::477577@student.fontys.nl::654943f5-2e04-4a87-af01-322a631ad574" providerId="AD" clId="Web-{E391E443-3729-4CBF-B7D6-38A806C1B445}" dt="2022-03-04T13:08:01.169" v="5"/>
          <ac:spMkLst>
            <pc:docMk/>
            <pc:sldMk cId="4131301869" sldId="262"/>
            <ac:spMk id="2" creationId="{6BA5F4DF-82FC-45C8-811F-64D392549E6F}"/>
          </ac:spMkLst>
        </pc:spChg>
        <pc:spChg chg="mod">
          <ac:chgData name="Covalciuc,Victor V." userId="S::477577@student.fontys.nl::654943f5-2e04-4a87-af01-322a631ad574" providerId="AD" clId="Web-{E391E443-3729-4CBF-B7D6-38A806C1B445}" dt="2022-03-04T13:11:27.930" v="77" actId="1076"/>
          <ac:spMkLst>
            <pc:docMk/>
            <pc:sldMk cId="4131301869" sldId="262"/>
            <ac:spMk id="3" creationId="{C4D71539-4CBF-4B4F-A4DA-F81C0759FEC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5" creationId="{FBB4CE3B-304A-4E00-AA13-8D0C27C66D2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10" creationId="{8F4E830A-06F9-4EAA-9E65-110CF2421798}"/>
          </ac:spMkLst>
        </pc:spChg>
        <pc:picChg chg="add mod ord">
          <ac:chgData name="Covalciuc,Victor V." userId="S::477577@student.fontys.nl::654943f5-2e04-4a87-af01-322a631ad574" providerId="AD" clId="Web-{E391E443-3729-4CBF-B7D6-38A806C1B445}" dt="2022-03-04T13:07:58.356" v="4"/>
          <ac:picMkLst>
            <pc:docMk/>
            <pc:sldMk cId="4131301869" sldId="262"/>
            <ac:picMk id="4" creationId="{28FCF5EA-DE65-4CD3-A76E-FBDC5EEF4D1D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7:10.088" v="167" actId="20577"/>
        <pc:sldMkLst>
          <pc:docMk/>
          <pc:sldMk cId="289153275" sldId="263"/>
        </pc:sldMkLst>
        <pc:spChg chg="mod">
          <ac:chgData name="Covalciuc,Victor V." userId="S::477577@student.fontys.nl::654943f5-2e04-4a87-af01-322a631ad574" providerId="AD" clId="Web-{E391E443-3729-4CBF-B7D6-38A806C1B445}" dt="2022-03-04T13:17:10.088" v="167" actId="20577"/>
          <ac:spMkLst>
            <pc:docMk/>
            <pc:sldMk cId="289153275" sldId="263"/>
            <ac:spMk id="2" creationId="{4B8126F1-464B-433C-9775-B0E207AA5C8E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3" creationId="{CCC3BBF2-CE43-4D75-84DD-B8296EE7FA7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6:42.540" v="159"/>
          <ac:picMkLst>
            <pc:docMk/>
            <pc:sldMk cId="289153275" sldId="263"/>
            <ac:picMk id="5" creationId="{212C5B65-10C3-488F-BE42-0D081F7E8783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9:29.689" v="200" actId="20577"/>
        <pc:sldMkLst>
          <pc:docMk/>
          <pc:sldMk cId="1320600165" sldId="264"/>
        </pc:sldMkLst>
        <pc:spChg chg="del">
          <ac:chgData name="Covalciuc,Victor V." userId="S::477577@student.fontys.nl::654943f5-2e04-4a87-af01-322a631ad574" providerId="AD" clId="Web-{E391E443-3729-4CBF-B7D6-38A806C1B445}" dt="2022-03-04T13:17:21.854" v="172"/>
          <ac:spMkLst>
            <pc:docMk/>
            <pc:sldMk cId="1320600165" sldId="264"/>
            <ac:spMk id="2" creationId="{C462EB7D-95CA-486F-8877-D105F6B9502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25.745" v="173"/>
          <ac:spMkLst>
            <pc:docMk/>
            <pc:sldMk cId="1320600165" sldId="264"/>
            <ac:spMk id="3" creationId="{3D9BC21E-F606-461F-BE39-9BFBC616E4E8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5.135" v="169"/>
          <ac:spMkLst>
            <pc:docMk/>
            <pc:sldMk cId="1320600165" sldId="264"/>
            <ac:spMk id="5" creationId="{6C8E44E4-7003-4653-B249-2DDC9F88B2B0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9.495" v="171"/>
          <ac:spMkLst>
            <pc:docMk/>
            <pc:sldMk cId="1320600165" sldId="264"/>
            <ac:spMk id="7" creationId="{9CDAC76E-CBCD-43E1-A86B-D37F3099FEA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9" creationId="{2C33F367-76E5-4D2A-96B1-4FD443CDD1C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11" creationId="{6F769419-3E73-449D-B62A-0CDEC946A679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3" creationId="{D2600CBB-0CF8-4237-8491-B7864363D2AE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5" creationId="{E4CBBC1E-991D-4CF9-BCA5-AB1496871411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7:50.919" v="183"/>
          <ac:grpSpMkLst>
            <pc:docMk/>
            <pc:sldMk cId="1320600165" sldId="264"/>
            <ac:grpSpMk id="13" creationId="{A6515200-42F9-488F-9895-6CDBCD1E87C8}"/>
          </ac:grpSpMkLst>
        </pc:grpChg>
        <pc:graphicFrameChg chg="add mod modGraphic">
          <ac:chgData name="Covalciuc,Victor V." userId="S::477577@student.fontys.nl::654943f5-2e04-4a87-af01-322a631ad574" providerId="AD" clId="Web-{E391E443-3729-4CBF-B7D6-38A806C1B445}" dt="2022-03-04T13:19:29.689" v="200" actId="20577"/>
          <ac:graphicFrameMkLst>
            <pc:docMk/>
            <pc:sldMk cId="1320600165" sldId="264"/>
            <ac:graphicFrameMk id="6" creationId="{F899B6EC-0DAA-4664-B8C8-DA9090EBC7CB}"/>
          </ac:graphicFrameMkLst>
        </pc:graphicFrameChg>
        <pc:picChg chg="add mod ord">
          <ac:chgData name="Covalciuc,Victor V." userId="S::477577@student.fontys.nl::654943f5-2e04-4a87-af01-322a631ad574" providerId="AD" clId="Web-{E391E443-3729-4CBF-B7D6-38A806C1B445}" dt="2022-03-04T13:18:41.312" v="193"/>
          <ac:picMkLst>
            <pc:docMk/>
            <pc:sldMk cId="1320600165" sldId="264"/>
            <ac:picMk id="146" creationId="{292DB299-A0C1-4F7B-BF6C-96C0215C8BB3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9:49.362" v="208" actId="20577"/>
        <pc:sldMkLst>
          <pc:docMk/>
          <pc:sldMk cId="4204451363" sldId="265"/>
        </pc:sldMkLst>
        <pc:spChg chg="mod">
          <ac:chgData name="Covalciuc,Victor V." userId="S::477577@student.fontys.nl::654943f5-2e04-4a87-af01-322a631ad574" providerId="AD" clId="Web-{E391E443-3729-4CBF-B7D6-38A806C1B445}" dt="2022-03-04T13:19:49.362" v="208" actId="20577"/>
          <ac:spMkLst>
            <pc:docMk/>
            <pc:sldMk cId="4204451363" sldId="265"/>
            <ac:spMk id="2" creationId="{DA0432E5-3346-4FD9-BC14-D8CDBDA92064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3" creationId="{FAE45F1D-AEE6-4D78-9290-9D089655EB6B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30" v="202"/>
          <ac:spMkLst>
            <pc:docMk/>
            <pc:sldMk cId="4204451363" sldId="265"/>
            <ac:spMk id="19" creationId="{7A675F33-98AF-4B83-A3BB-0780A23145E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21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9.752" v="204"/>
          <ac:spMkLst>
            <pc:docMk/>
            <pc:sldMk cId="4204451363" sldId="265"/>
            <ac:spMk id="23" creationId="{FAE45F1D-AEE6-4D78-9290-9D089655EB6B}"/>
          </ac:spMkLst>
        </pc:spChg>
        <pc:picChg chg="add del">
          <ac:chgData name="Covalciuc,Victor V." userId="S::477577@student.fontys.nl::654943f5-2e04-4a87-af01-322a631ad574" providerId="AD" clId="Web-{E391E443-3729-4CBF-B7D6-38A806C1B445}" dt="2022-03-04T13:19:37.330" v="202"/>
          <ac:picMkLst>
            <pc:docMk/>
            <pc:sldMk cId="4204451363" sldId="265"/>
            <ac:picMk id="5" creationId="{D1257CA6-CC4A-4EBC-A55C-99AEB3DA15A7}"/>
          </ac:picMkLst>
        </pc:picChg>
        <pc:picChg chg="add mod">
          <ac:chgData name="Covalciuc,Victor V." userId="S::477577@student.fontys.nl::654943f5-2e04-4a87-af01-322a631ad574" providerId="AD" clId="Web-{E391E443-3729-4CBF-B7D6-38A806C1B445}" dt="2022-03-04T13:19:43.034" v="206" actId="1076"/>
          <ac:picMkLst>
            <pc:docMk/>
            <pc:sldMk cId="4204451363" sldId="265"/>
            <ac:picMk id="22" creationId="{DCCA96A3-26AF-480F-A364-B92F00DD2A9E}"/>
          </ac:picMkLst>
        </pc:pic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9" creationId="{8FD48FB1-66D8-4676-B0AA-C139A1DB78D1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1" creationId="{F033F5AE-6728-4F19-8DED-658E674B31B9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3" creationId="{82C7D74A-18BA-4709-A808-44E8815C4430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5" creationId="{B5164A3F-1561-4039-8185-AB0EEB713EA7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7" creationId="{2A35DB53-42BE-460E-9CA1-1294C98463CB}"/>
          </ac:cxnSpMkLst>
        </pc:cxnChg>
      </pc:sldChg>
      <pc:sldChg chg="modSp">
        <pc:chgData name="Covalciuc,Victor V." userId="S::477577@student.fontys.nl::654943f5-2e04-4a87-af01-322a631ad574" providerId="AD" clId="Web-{E391E443-3729-4CBF-B7D6-38A806C1B445}" dt="2022-03-04T13:32:14.120" v="304" actId="20577"/>
        <pc:sldMkLst>
          <pc:docMk/>
          <pc:sldMk cId="1387613567" sldId="266"/>
        </pc:sldMkLst>
        <pc:spChg chg="mod">
          <ac:chgData name="Covalciuc,Victor V." userId="S::477577@student.fontys.nl::654943f5-2e04-4a87-af01-322a631ad574" providerId="AD" clId="Web-{E391E443-3729-4CBF-B7D6-38A806C1B445}" dt="2022-03-04T13:32:14.120" v="304" actId="2057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D9C43F-84A2-4BFD-B884-B1AA5362BA25}" type="doc">
      <dgm:prSet loTypeId="urn:microsoft.com/office/officeart/2005/8/layout/vProcess5" loCatId="process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CCB4392-4FC8-4CB1-9AC4-20972DA2CEAC}">
      <dgm:prSet/>
      <dgm:spPr/>
      <dgm:t>
        <a:bodyPr/>
        <a:lstStyle/>
        <a:p>
          <a:pPr>
            <a:defRPr cap="all"/>
          </a:pPr>
          <a:r>
            <a:rPr lang="en-US" b="1"/>
            <a:t>Functional </a:t>
          </a:r>
          <a:r>
            <a:rPr lang="en-US" b="1" baseline="0"/>
            <a:t>MAIN PANEL APPLICATION</a:t>
          </a:r>
          <a:endParaRPr lang="en-US" b="1"/>
        </a:p>
      </dgm:t>
    </dgm:pt>
    <dgm:pt modelId="{3A74F1CC-B381-460B-BBC6-A276D2A93FBB}" type="parTrans" cxnId="{51F9A647-2F07-44E6-80A5-26B3197DB72A}">
      <dgm:prSet/>
      <dgm:spPr/>
      <dgm:t>
        <a:bodyPr/>
        <a:lstStyle/>
        <a:p>
          <a:endParaRPr lang="en-US"/>
        </a:p>
      </dgm:t>
    </dgm:pt>
    <dgm:pt modelId="{D8234073-EF4B-47B0-BFF7-045673EDC8A3}" type="sibTrans" cxnId="{51F9A647-2F07-44E6-80A5-26B3197DB72A}">
      <dgm:prSet/>
      <dgm:spPr/>
      <dgm:t>
        <a:bodyPr/>
        <a:lstStyle/>
        <a:p>
          <a:endParaRPr lang="en-US"/>
        </a:p>
      </dgm:t>
    </dgm:pt>
    <dgm:pt modelId="{6D119D60-09E3-461E-BFFB-713884397461}">
      <dgm:prSet/>
      <dgm:spPr/>
      <dgm:t>
        <a:bodyPr/>
        <a:lstStyle/>
        <a:p>
          <a:pPr>
            <a:defRPr cap="all"/>
          </a:pPr>
          <a:r>
            <a:rPr lang="en-US" b="1"/>
            <a:t>Wireless COMMUNICATION</a:t>
          </a:r>
        </a:p>
      </dgm:t>
    </dgm:pt>
    <dgm:pt modelId="{E8EAEE5A-A432-4735-928F-6D9C01E94D3E}" type="parTrans" cxnId="{4622F59E-D5E8-4277-8D47-D150E55FC4BA}">
      <dgm:prSet/>
      <dgm:spPr/>
      <dgm:t>
        <a:bodyPr/>
        <a:lstStyle/>
        <a:p>
          <a:endParaRPr lang="en-US"/>
        </a:p>
      </dgm:t>
    </dgm:pt>
    <dgm:pt modelId="{03E6C5FC-B2A8-4E0E-A0BF-3C455B3771EF}" type="sibTrans" cxnId="{4622F59E-D5E8-4277-8D47-D150E55FC4BA}">
      <dgm:prSet/>
      <dgm:spPr/>
      <dgm:t>
        <a:bodyPr/>
        <a:lstStyle/>
        <a:p>
          <a:endParaRPr lang="en-US"/>
        </a:p>
      </dgm:t>
    </dgm:pt>
    <dgm:pt modelId="{0E6198EA-EB47-4B29-B2A6-7652585D3855}">
      <dgm:prSet/>
      <dgm:spPr/>
      <dgm:t>
        <a:bodyPr/>
        <a:lstStyle/>
        <a:p>
          <a:pPr>
            <a:defRPr cap="all"/>
          </a:pPr>
          <a:r>
            <a:rPr lang="en-US" b="1"/>
            <a:t>OPTIONAL FEATURES IMPLEMENTATION</a:t>
          </a:r>
        </a:p>
      </dgm:t>
    </dgm:pt>
    <dgm:pt modelId="{5F6EFBC9-2AAB-47CD-A746-E7EDCBEDBFB0}" type="parTrans" cxnId="{CAECFBCE-504C-45A8-94E2-04AD7C9A19BC}">
      <dgm:prSet/>
      <dgm:spPr/>
      <dgm:t>
        <a:bodyPr/>
        <a:lstStyle/>
        <a:p>
          <a:endParaRPr lang="en-US"/>
        </a:p>
      </dgm:t>
    </dgm:pt>
    <dgm:pt modelId="{DEED0788-2506-4CC1-8EE6-F9AD0A67B6AE}" type="sibTrans" cxnId="{CAECFBCE-504C-45A8-94E2-04AD7C9A19BC}">
      <dgm:prSet/>
      <dgm:spPr/>
      <dgm:t>
        <a:bodyPr/>
        <a:lstStyle/>
        <a:p>
          <a:endParaRPr lang="en-US"/>
        </a:p>
      </dgm:t>
    </dgm:pt>
    <dgm:pt modelId="{51A77F7D-F181-43B2-B683-C83C6B84BD74}">
      <dgm:prSet/>
      <dgm:spPr/>
      <dgm:t>
        <a:bodyPr/>
        <a:lstStyle/>
        <a:p>
          <a:pPr>
            <a:defRPr cap="all"/>
          </a:pPr>
          <a:r>
            <a:rPr lang="en-US" b="1" dirty="0"/>
            <a:t>Alarm for ROOMS</a:t>
          </a:r>
          <a:endParaRPr lang="en-GB" b="1" dirty="0"/>
        </a:p>
      </dgm:t>
    </dgm:pt>
    <dgm:pt modelId="{C2EF841A-A745-44B9-B825-F60F873ECB8C}" type="parTrans" cxnId="{46019D91-0253-438E-9457-E0E00B4DC824}">
      <dgm:prSet/>
      <dgm:spPr/>
      <dgm:t>
        <a:bodyPr/>
        <a:lstStyle/>
        <a:p>
          <a:endParaRPr lang="en-GB"/>
        </a:p>
      </dgm:t>
    </dgm:pt>
    <dgm:pt modelId="{1F8A7BF4-A96C-4E7A-AD10-2F6BB092EE80}" type="sibTrans" cxnId="{46019D91-0253-438E-9457-E0E00B4DC824}">
      <dgm:prSet/>
      <dgm:spPr/>
      <dgm:t>
        <a:bodyPr/>
        <a:lstStyle/>
        <a:p>
          <a:endParaRPr lang="en-GB"/>
        </a:p>
      </dgm:t>
    </dgm:pt>
    <dgm:pt modelId="{D9DAB759-A048-4F73-9EBE-358CED03809F}" type="pres">
      <dgm:prSet presAssocID="{DDD9C43F-84A2-4BFD-B884-B1AA5362BA25}" presName="outerComposite" presStyleCnt="0">
        <dgm:presLayoutVars>
          <dgm:chMax val="5"/>
          <dgm:dir/>
          <dgm:resizeHandles val="exact"/>
        </dgm:presLayoutVars>
      </dgm:prSet>
      <dgm:spPr/>
    </dgm:pt>
    <dgm:pt modelId="{38D7BFBA-A00B-4158-91DC-F6507512896B}" type="pres">
      <dgm:prSet presAssocID="{DDD9C43F-84A2-4BFD-B884-B1AA5362BA25}" presName="dummyMaxCanvas" presStyleCnt="0">
        <dgm:presLayoutVars/>
      </dgm:prSet>
      <dgm:spPr/>
    </dgm:pt>
    <dgm:pt modelId="{CFDCB5B8-D22E-4A39-ADC0-83719E61DAD2}" type="pres">
      <dgm:prSet presAssocID="{DDD9C43F-84A2-4BFD-B884-B1AA5362BA25}" presName="FourNodes_1" presStyleLbl="node1" presStyleIdx="0" presStyleCnt="4">
        <dgm:presLayoutVars>
          <dgm:bulletEnabled val="1"/>
        </dgm:presLayoutVars>
      </dgm:prSet>
      <dgm:spPr/>
    </dgm:pt>
    <dgm:pt modelId="{A53BEADC-E8AC-4098-9609-BAE21E74F0E1}" type="pres">
      <dgm:prSet presAssocID="{DDD9C43F-84A2-4BFD-B884-B1AA5362BA25}" presName="FourNodes_2" presStyleLbl="node1" presStyleIdx="1" presStyleCnt="4">
        <dgm:presLayoutVars>
          <dgm:bulletEnabled val="1"/>
        </dgm:presLayoutVars>
      </dgm:prSet>
      <dgm:spPr/>
    </dgm:pt>
    <dgm:pt modelId="{FB45BD1B-A8C9-4F85-9B9A-E4960E7EDA44}" type="pres">
      <dgm:prSet presAssocID="{DDD9C43F-84A2-4BFD-B884-B1AA5362BA25}" presName="FourNodes_3" presStyleLbl="node1" presStyleIdx="2" presStyleCnt="4">
        <dgm:presLayoutVars>
          <dgm:bulletEnabled val="1"/>
        </dgm:presLayoutVars>
      </dgm:prSet>
      <dgm:spPr/>
    </dgm:pt>
    <dgm:pt modelId="{3C8EA3F5-AC95-46DC-90FB-A23A1165AE21}" type="pres">
      <dgm:prSet presAssocID="{DDD9C43F-84A2-4BFD-B884-B1AA5362BA25}" presName="FourNodes_4" presStyleLbl="node1" presStyleIdx="3" presStyleCnt="4">
        <dgm:presLayoutVars>
          <dgm:bulletEnabled val="1"/>
        </dgm:presLayoutVars>
      </dgm:prSet>
      <dgm:spPr/>
    </dgm:pt>
    <dgm:pt modelId="{45E644BC-902C-436A-BE09-AC9E0FF287EC}" type="pres">
      <dgm:prSet presAssocID="{DDD9C43F-84A2-4BFD-B884-B1AA5362BA25}" presName="FourConn_1-2" presStyleLbl="fgAccFollowNode1" presStyleIdx="0" presStyleCnt="3">
        <dgm:presLayoutVars>
          <dgm:bulletEnabled val="1"/>
        </dgm:presLayoutVars>
      </dgm:prSet>
      <dgm:spPr/>
    </dgm:pt>
    <dgm:pt modelId="{FCF2CC48-5643-453F-BEF1-24094945BD7D}" type="pres">
      <dgm:prSet presAssocID="{DDD9C43F-84A2-4BFD-B884-B1AA5362BA25}" presName="FourConn_2-3" presStyleLbl="fgAccFollowNode1" presStyleIdx="1" presStyleCnt="3">
        <dgm:presLayoutVars>
          <dgm:bulletEnabled val="1"/>
        </dgm:presLayoutVars>
      </dgm:prSet>
      <dgm:spPr/>
    </dgm:pt>
    <dgm:pt modelId="{B51481A7-FA37-43D6-BC8F-88CE145E8355}" type="pres">
      <dgm:prSet presAssocID="{DDD9C43F-84A2-4BFD-B884-B1AA5362BA25}" presName="FourConn_3-4" presStyleLbl="fgAccFollowNode1" presStyleIdx="2" presStyleCnt="3">
        <dgm:presLayoutVars>
          <dgm:bulletEnabled val="1"/>
        </dgm:presLayoutVars>
      </dgm:prSet>
      <dgm:spPr/>
    </dgm:pt>
    <dgm:pt modelId="{F72E9D58-D100-496F-8AC3-6507AFB9AC54}" type="pres">
      <dgm:prSet presAssocID="{DDD9C43F-84A2-4BFD-B884-B1AA5362BA25}" presName="FourNodes_1_text" presStyleLbl="node1" presStyleIdx="3" presStyleCnt="4">
        <dgm:presLayoutVars>
          <dgm:bulletEnabled val="1"/>
        </dgm:presLayoutVars>
      </dgm:prSet>
      <dgm:spPr/>
    </dgm:pt>
    <dgm:pt modelId="{7B2156D9-4D96-46D7-B93B-33A20C1C597F}" type="pres">
      <dgm:prSet presAssocID="{DDD9C43F-84A2-4BFD-B884-B1AA5362BA25}" presName="FourNodes_2_text" presStyleLbl="node1" presStyleIdx="3" presStyleCnt="4">
        <dgm:presLayoutVars>
          <dgm:bulletEnabled val="1"/>
        </dgm:presLayoutVars>
      </dgm:prSet>
      <dgm:spPr/>
    </dgm:pt>
    <dgm:pt modelId="{C92FD37C-D396-4AAD-A85F-64C93386B0E7}" type="pres">
      <dgm:prSet presAssocID="{DDD9C43F-84A2-4BFD-B884-B1AA5362BA25}" presName="FourNodes_3_text" presStyleLbl="node1" presStyleIdx="3" presStyleCnt="4">
        <dgm:presLayoutVars>
          <dgm:bulletEnabled val="1"/>
        </dgm:presLayoutVars>
      </dgm:prSet>
      <dgm:spPr/>
    </dgm:pt>
    <dgm:pt modelId="{DEF854C7-6E4C-4B53-9E2A-3E0A4DD21E65}" type="pres">
      <dgm:prSet presAssocID="{DDD9C43F-84A2-4BFD-B884-B1AA5362BA2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D0665809-23E1-48E5-9EDB-2E99FDD1ABD6}" type="presOf" srcId="{51A77F7D-F181-43B2-B683-C83C6B84BD74}" destId="{A53BEADC-E8AC-4098-9609-BAE21E74F0E1}" srcOrd="0" destOrd="0" presId="urn:microsoft.com/office/officeart/2005/8/layout/vProcess5"/>
    <dgm:cxn modelId="{6F9F3813-CE19-4DBA-A773-A5C864F81CED}" type="presOf" srcId="{6CCB4392-4FC8-4CB1-9AC4-20972DA2CEAC}" destId="{F72E9D58-D100-496F-8AC3-6507AFB9AC54}" srcOrd="1" destOrd="0" presId="urn:microsoft.com/office/officeart/2005/8/layout/vProcess5"/>
    <dgm:cxn modelId="{5CDCED2A-06D4-44DB-9AD2-61EA0AAC0ED4}" type="presOf" srcId="{0E6198EA-EB47-4B29-B2A6-7652585D3855}" destId="{3C8EA3F5-AC95-46DC-90FB-A23A1165AE21}" srcOrd="0" destOrd="0" presId="urn:microsoft.com/office/officeart/2005/8/layout/vProcess5"/>
    <dgm:cxn modelId="{51F9A647-2F07-44E6-80A5-26B3197DB72A}" srcId="{DDD9C43F-84A2-4BFD-B884-B1AA5362BA25}" destId="{6CCB4392-4FC8-4CB1-9AC4-20972DA2CEAC}" srcOrd="0" destOrd="0" parTransId="{3A74F1CC-B381-460B-BBC6-A276D2A93FBB}" sibTransId="{D8234073-EF4B-47B0-BFF7-045673EDC8A3}"/>
    <dgm:cxn modelId="{7DD85B6C-7CB0-4F89-AED0-8B68230B88D3}" type="presOf" srcId="{1F8A7BF4-A96C-4E7A-AD10-2F6BB092EE80}" destId="{FCF2CC48-5643-453F-BEF1-24094945BD7D}" srcOrd="0" destOrd="0" presId="urn:microsoft.com/office/officeart/2005/8/layout/vProcess5"/>
    <dgm:cxn modelId="{F86F5A6E-4A5A-4218-866E-93798D3342AC}" type="presOf" srcId="{6CCB4392-4FC8-4CB1-9AC4-20972DA2CEAC}" destId="{CFDCB5B8-D22E-4A39-ADC0-83719E61DAD2}" srcOrd="0" destOrd="0" presId="urn:microsoft.com/office/officeart/2005/8/layout/vProcess5"/>
    <dgm:cxn modelId="{F4341680-36DC-4C9F-847C-96282B0701C7}" type="presOf" srcId="{6D119D60-09E3-461E-BFFB-713884397461}" destId="{FB45BD1B-A8C9-4F85-9B9A-E4960E7EDA44}" srcOrd="0" destOrd="0" presId="urn:microsoft.com/office/officeart/2005/8/layout/vProcess5"/>
    <dgm:cxn modelId="{9A193891-424C-4169-A2C4-43E6240617E1}" type="presOf" srcId="{DDD9C43F-84A2-4BFD-B884-B1AA5362BA25}" destId="{D9DAB759-A048-4F73-9EBE-358CED03809F}" srcOrd="0" destOrd="0" presId="urn:microsoft.com/office/officeart/2005/8/layout/vProcess5"/>
    <dgm:cxn modelId="{46019D91-0253-438E-9457-E0E00B4DC824}" srcId="{DDD9C43F-84A2-4BFD-B884-B1AA5362BA25}" destId="{51A77F7D-F181-43B2-B683-C83C6B84BD74}" srcOrd="1" destOrd="0" parTransId="{C2EF841A-A745-44B9-B825-F60F873ECB8C}" sibTransId="{1F8A7BF4-A96C-4E7A-AD10-2F6BB092EE80}"/>
    <dgm:cxn modelId="{1E7D7698-C4FB-4B3E-9412-6A08600CAB76}" type="presOf" srcId="{6D119D60-09E3-461E-BFFB-713884397461}" destId="{C92FD37C-D396-4AAD-A85F-64C93386B0E7}" srcOrd="1" destOrd="0" presId="urn:microsoft.com/office/officeart/2005/8/layout/vProcess5"/>
    <dgm:cxn modelId="{4622F59E-D5E8-4277-8D47-D150E55FC4BA}" srcId="{DDD9C43F-84A2-4BFD-B884-B1AA5362BA25}" destId="{6D119D60-09E3-461E-BFFB-713884397461}" srcOrd="2" destOrd="0" parTransId="{E8EAEE5A-A432-4735-928F-6D9C01E94D3E}" sibTransId="{03E6C5FC-B2A8-4E0E-A0BF-3C455B3771EF}"/>
    <dgm:cxn modelId="{89DB4EA9-FF77-44E2-9814-20A1810E4670}" type="presOf" srcId="{51A77F7D-F181-43B2-B683-C83C6B84BD74}" destId="{7B2156D9-4D96-46D7-B93B-33A20C1C597F}" srcOrd="1" destOrd="0" presId="urn:microsoft.com/office/officeart/2005/8/layout/vProcess5"/>
    <dgm:cxn modelId="{3221A5AF-936B-46A7-8224-1EB63B10678F}" type="presOf" srcId="{0E6198EA-EB47-4B29-B2A6-7652585D3855}" destId="{DEF854C7-6E4C-4B53-9E2A-3E0A4DD21E65}" srcOrd="1" destOrd="0" presId="urn:microsoft.com/office/officeart/2005/8/layout/vProcess5"/>
    <dgm:cxn modelId="{CAECFBCE-504C-45A8-94E2-04AD7C9A19BC}" srcId="{DDD9C43F-84A2-4BFD-B884-B1AA5362BA25}" destId="{0E6198EA-EB47-4B29-B2A6-7652585D3855}" srcOrd="3" destOrd="0" parTransId="{5F6EFBC9-2AAB-47CD-A746-E7EDCBEDBFB0}" sibTransId="{DEED0788-2506-4CC1-8EE6-F9AD0A67B6AE}"/>
    <dgm:cxn modelId="{F5AE0BD9-221C-47AE-A08E-44F4C340E239}" type="presOf" srcId="{D8234073-EF4B-47B0-BFF7-045673EDC8A3}" destId="{45E644BC-902C-436A-BE09-AC9E0FF287EC}" srcOrd="0" destOrd="0" presId="urn:microsoft.com/office/officeart/2005/8/layout/vProcess5"/>
    <dgm:cxn modelId="{4615D8F9-71F7-420D-A364-48A5D9DF2FA2}" type="presOf" srcId="{03E6C5FC-B2A8-4E0E-A0BF-3C455B3771EF}" destId="{B51481A7-FA37-43D6-BC8F-88CE145E8355}" srcOrd="0" destOrd="0" presId="urn:microsoft.com/office/officeart/2005/8/layout/vProcess5"/>
    <dgm:cxn modelId="{F20CB816-738A-4796-82FC-0CE1331DA75A}" type="presParOf" srcId="{D9DAB759-A048-4F73-9EBE-358CED03809F}" destId="{38D7BFBA-A00B-4158-91DC-F6507512896B}" srcOrd="0" destOrd="0" presId="urn:microsoft.com/office/officeart/2005/8/layout/vProcess5"/>
    <dgm:cxn modelId="{B658870A-7DB1-402D-B2F6-46CA65519F96}" type="presParOf" srcId="{D9DAB759-A048-4F73-9EBE-358CED03809F}" destId="{CFDCB5B8-D22E-4A39-ADC0-83719E61DAD2}" srcOrd="1" destOrd="0" presId="urn:microsoft.com/office/officeart/2005/8/layout/vProcess5"/>
    <dgm:cxn modelId="{AB4ED3AA-2067-4DF5-81AA-F371C0E56CB2}" type="presParOf" srcId="{D9DAB759-A048-4F73-9EBE-358CED03809F}" destId="{A53BEADC-E8AC-4098-9609-BAE21E74F0E1}" srcOrd="2" destOrd="0" presId="urn:microsoft.com/office/officeart/2005/8/layout/vProcess5"/>
    <dgm:cxn modelId="{AB2B13D2-9335-4E05-BD8C-3FFC31978F08}" type="presParOf" srcId="{D9DAB759-A048-4F73-9EBE-358CED03809F}" destId="{FB45BD1B-A8C9-4F85-9B9A-E4960E7EDA44}" srcOrd="3" destOrd="0" presId="urn:microsoft.com/office/officeart/2005/8/layout/vProcess5"/>
    <dgm:cxn modelId="{F94B8220-8155-47A9-A188-4AEC44ABF396}" type="presParOf" srcId="{D9DAB759-A048-4F73-9EBE-358CED03809F}" destId="{3C8EA3F5-AC95-46DC-90FB-A23A1165AE21}" srcOrd="4" destOrd="0" presId="urn:microsoft.com/office/officeart/2005/8/layout/vProcess5"/>
    <dgm:cxn modelId="{A31B351F-A326-490D-8C6A-C5BC2A2AC7B7}" type="presParOf" srcId="{D9DAB759-A048-4F73-9EBE-358CED03809F}" destId="{45E644BC-902C-436A-BE09-AC9E0FF287EC}" srcOrd="5" destOrd="0" presId="urn:microsoft.com/office/officeart/2005/8/layout/vProcess5"/>
    <dgm:cxn modelId="{9B89DE38-CB88-40E8-A7D7-62A823FB8BD6}" type="presParOf" srcId="{D9DAB759-A048-4F73-9EBE-358CED03809F}" destId="{FCF2CC48-5643-453F-BEF1-24094945BD7D}" srcOrd="6" destOrd="0" presId="urn:microsoft.com/office/officeart/2005/8/layout/vProcess5"/>
    <dgm:cxn modelId="{7E74ED48-1C2A-4186-A015-1F54866B3169}" type="presParOf" srcId="{D9DAB759-A048-4F73-9EBE-358CED03809F}" destId="{B51481A7-FA37-43D6-BC8F-88CE145E8355}" srcOrd="7" destOrd="0" presId="urn:microsoft.com/office/officeart/2005/8/layout/vProcess5"/>
    <dgm:cxn modelId="{85EF215A-004A-4D52-85CE-86A7E5412519}" type="presParOf" srcId="{D9DAB759-A048-4F73-9EBE-358CED03809F}" destId="{F72E9D58-D100-496F-8AC3-6507AFB9AC54}" srcOrd="8" destOrd="0" presId="urn:microsoft.com/office/officeart/2005/8/layout/vProcess5"/>
    <dgm:cxn modelId="{5844F20F-2640-4F05-8554-A657DD3CB562}" type="presParOf" srcId="{D9DAB759-A048-4F73-9EBE-358CED03809F}" destId="{7B2156D9-4D96-46D7-B93B-33A20C1C597F}" srcOrd="9" destOrd="0" presId="urn:microsoft.com/office/officeart/2005/8/layout/vProcess5"/>
    <dgm:cxn modelId="{69068111-F4FF-499B-9A05-6438D5399FBE}" type="presParOf" srcId="{D9DAB759-A048-4F73-9EBE-358CED03809F}" destId="{C92FD37C-D396-4AAD-A85F-64C93386B0E7}" srcOrd="10" destOrd="0" presId="urn:microsoft.com/office/officeart/2005/8/layout/vProcess5"/>
    <dgm:cxn modelId="{843BE208-AA65-4C95-A39E-49B49011C29A}" type="presParOf" srcId="{D9DAB759-A048-4F73-9EBE-358CED03809F}" destId="{DEF854C7-6E4C-4B53-9E2A-3E0A4DD21E65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C2AD94-4799-49A7-B669-61AC2BDDCA0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1347FF-E241-4AF3-B629-AE7B60EE4574}">
      <dgm:prSet/>
      <dgm:spPr/>
      <dgm:t>
        <a:bodyPr/>
        <a:lstStyle/>
        <a:p>
          <a:r>
            <a:rPr lang="en-US" b="1" u="dbl">
              <a:uFillTx/>
            </a:rPr>
            <a:t>Things that went well:</a:t>
          </a:r>
          <a:endParaRPr lang="en-US"/>
        </a:p>
      </dgm:t>
    </dgm:pt>
    <dgm:pt modelId="{83F07C08-CBDB-4553-8EF3-9E0B43253E52}" type="parTrans" cxnId="{E53D8D21-0184-469D-AC69-25A14319C825}">
      <dgm:prSet/>
      <dgm:spPr/>
      <dgm:t>
        <a:bodyPr/>
        <a:lstStyle/>
        <a:p>
          <a:endParaRPr lang="en-US"/>
        </a:p>
      </dgm:t>
    </dgm:pt>
    <dgm:pt modelId="{23962053-E9C7-4446-9A85-B0692ED2CCA7}" type="sibTrans" cxnId="{E53D8D21-0184-469D-AC69-25A14319C825}">
      <dgm:prSet/>
      <dgm:spPr/>
      <dgm:t>
        <a:bodyPr/>
        <a:lstStyle/>
        <a:p>
          <a:endParaRPr lang="en-US"/>
        </a:p>
      </dgm:t>
    </dgm:pt>
    <dgm:pt modelId="{6306F3FB-DA4D-4528-A733-4300947D0EBC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b="1" dirty="0"/>
            <a:t>Communication </a:t>
          </a:r>
          <a:endParaRPr lang="en-US" dirty="0"/>
        </a:p>
      </dgm:t>
    </dgm:pt>
    <dgm:pt modelId="{55FC5CDD-8407-47FD-B594-38EDB07A94D0}" type="parTrans" cxnId="{22FC6C3A-9587-4786-8E71-CDDC629B0EB9}">
      <dgm:prSet/>
      <dgm:spPr/>
      <dgm:t>
        <a:bodyPr/>
        <a:lstStyle/>
        <a:p>
          <a:endParaRPr lang="en-US"/>
        </a:p>
      </dgm:t>
    </dgm:pt>
    <dgm:pt modelId="{86728623-51C6-4BF0-92BB-6BB871599ED3}" type="sibTrans" cxnId="{22FC6C3A-9587-4786-8E71-CDDC629B0EB9}">
      <dgm:prSet/>
      <dgm:spPr/>
      <dgm:t>
        <a:bodyPr/>
        <a:lstStyle/>
        <a:p>
          <a:endParaRPr lang="en-US"/>
        </a:p>
      </dgm:t>
    </dgm:pt>
    <dgm:pt modelId="{20563E8F-A1DE-4927-BFDD-7E4F2975C1C4}">
      <dgm:prSet/>
      <dgm:spPr/>
      <dgm:t>
        <a:bodyPr/>
        <a:lstStyle/>
        <a:p>
          <a:r>
            <a:rPr lang="en-US" b="1" u="dbl">
              <a:uFillTx/>
            </a:rPr>
            <a:t>Things that need to be improved:</a:t>
          </a:r>
          <a:endParaRPr lang="en-US"/>
        </a:p>
      </dgm:t>
    </dgm:pt>
    <dgm:pt modelId="{CEF7D572-01C2-46BB-B921-273BB6D4381A}" type="parTrans" cxnId="{98FE415A-5792-4606-89F0-5DD1B2E7FA52}">
      <dgm:prSet/>
      <dgm:spPr/>
      <dgm:t>
        <a:bodyPr/>
        <a:lstStyle/>
        <a:p>
          <a:endParaRPr lang="en-US"/>
        </a:p>
      </dgm:t>
    </dgm:pt>
    <dgm:pt modelId="{87682AF0-17FA-4A60-BEBE-C5F1602F38A7}" type="sibTrans" cxnId="{98FE415A-5792-4606-89F0-5DD1B2E7FA52}">
      <dgm:prSet/>
      <dgm:spPr/>
      <dgm:t>
        <a:bodyPr/>
        <a:lstStyle/>
        <a:p>
          <a:endParaRPr lang="en-US"/>
        </a:p>
      </dgm:t>
    </dgm:pt>
    <dgm:pt modelId="{605DC521-6FD7-44C5-8E78-641C1421D94F}">
      <dgm:prSet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b="1" dirty="0"/>
            <a:t>Lack of notifying when working on something for the project</a:t>
          </a:r>
        </a:p>
      </dgm:t>
    </dgm:pt>
    <dgm:pt modelId="{2CEE8019-CC55-4855-A22D-9B3FC370EC82}" type="parTrans" cxnId="{6384D02B-FC26-46EF-B32A-9A6C9124C8F0}">
      <dgm:prSet/>
      <dgm:spPr/>
      <dgm:t>
        <a:bodyPr/>
        <a:lstStyle/>
        <a:p>
          <a:endParaRPr lang="en-US"/>
        </a:p>
      </dgm:t>
    </dgm:pt>
    <dgm:pt modelId="{BB66B6A5-06C5-4314-8B8C-C02404AC9287}" type="sibTrans" cxnId="{6384D02B-FC26-46EF-B32A-9A6C9124C8F0}">
      <dgm:prSet/>
      <dgm:spPr/>
      <dgm:t>
        <a:bodyPr/>
        <a:lstStyle/>
        <a:p>
          <a:endParaRPr lang="en-US"/>
        </a:p>
      </dgm:t>
    </dgm:pt>
    <dgm:pt modelId="{7500E07F-8952-4883-997C-63FE68E116AB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b="1" dirty="0"/>
            <a:t>Implementing the Fan</a:t>
          </a:r>
        </a:p>
      </dgm:t>
    </dgm:pt>
    <dgm:pt modelId="{740FEF9B-0CAD-4EAB-8B69-92D87BD9269F}" type="parTrans" cxnId="{0E338428-EED5-4432-951B-641805EE887A}">
      <dgm:prSet/>
      <dgm:spPr/>
      <dgm:t>
        <a:bodyPr/>
        <a:lstStyle/>
        <a:p>
          <a:endParaRPr lang="en-GB"/>
        </a:p>
      </dgm:t>
    </dgm:pt>
    <dgm:pt modelId="{B20DE6D5-206A-4698-BE62-A31E6313D86D}" type="sibTrans" cxnId="{0E338428-EED5-4432-951B-641805EE887A}">
      <dgm:prSet/>
      <dgm:spPr/>
      <dgm:t>
        <a:bodyPr/>
        <a:lstStyle/>
        <a:p>
          <a:endParaRPr lang="en-GB"/>
        </a:p>
      </dgm:t>
    </dgm:pt>
    <dgm:pt modelId="{44A97767-53BD-4185-A05B-3EC5E3C32287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b="1" dirty="0"/>
            <a:t>Planning</a:t>
          </a:r>
        </a:p>
      </dgm:t>
    </dgm:pt>
    <dgm:pt modelId="{0A898069-ECC5-4BA5-9CAA-8067362B2FF3}" type="parTrans" cxnId="{E34B5336-BB73-4BCD-844A-10FDD8F16205}">
      <dgm:prSet/>
      <dgm:spPr/>
      <dgm:t>
        <a:bodyPr/>
        <a:lstStyle/>
        <a:p>
          <a:endParaRPr lang="en-GB"/>
        </a:p>
      </dgm:t>
    </dgm:pt>
    <dgm:pt modelId="{96DB3E75-DA61-4B33-8EB1-267933FA6B81}" type="sibTrans" cxnId="{E34B5336-BB73-4BCD-844A-10FDD8F16205}">
      <dgm:prSet/>
      <dgm:spPr/>
      <dgm:t>
        <a:bodyPr/>
        <a:lstStyle/>
        <a:p>
          <a:endParaRPr lang="en-GB"/>
        </a:p>
      </dgm:t>
    </dgm:pt>
    <dgm:pt modelId="{78124480-498A-4E0E-A3FF-CC0ECCBA7FD0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GB" b="1" noProof="0" dirty="0"/>
            <a:t>Reorganising</a:t>
          </a:r>
          <a:r>
            <a:rPr lang="en-US" b="1" dirty="0"/>
            <a:t> the group</a:t>
          </a:r>
        </a:p>
      </dgm:t>
    </dgm:pt>
    <dgm:pt modelId="{5C1CCAD6-2D93-49DE-AC42-3C56D376ACAF}" type="parTrans" cxnId="{F6136F1E-4CB9-4AD6-B5E4-FBC87C136072}">
      <dgm:prSet/>
      <dgm:spPr/>
      <dgm:t>
        <a:bodyPr/>
        <a:lstStyle/>
        <a:p>
          <a:endParaRPr lang="en-GB"/>
        </a:p>
      </dgm:t>
    </dgm:pt>
    <dgm:pt modelId="{C47C1EAC-FB24-4761-98C6-17BF3EFE83B5}" type="sibTrans" cxnId="{F6136F1E-4CB9-4AD6-B5E4-FBC87C136072}">
      <dgm:prSet/>
      <dgm:spPr/>
      <dgm:t>
        <a:bodyPr/>
        <a:lstStyle/>
        <a:p>
          <a:endParaRPr lang="en-GB"/>
        </a:p>
      </dgm:t>
    </dgm:pt>
    <dgm:pt modelId="{777FB8F6-DDFB-4695-986E-412CB9151662}">
      <dgm:prSet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b="1" dirty="0"/>
            <a:t>Better splitting of tasks</a:t>
          </a:r>
        </a:p>
      </dgm:t>
    </dgm:pt>
    <dgm:pt modelId="{A1BAFCDE-ABA3-482B-99BD-7905A17BC18F}" type="parTrans" cxnId="{87437E09-14AC-4594-B00C-64CBD0FFB09E}">
      <dgm:prSet/>
      <dgm:spPr/>
      <dgm:t>
        <a:bodyPr/>
        <a:lstStyle/>
        <a:p>
          <a:endParaRPr lang="en-GB"/>
        </a:p>
      </dgm:t>
    </dgm:pt>
    <dgm:pt modelId="{80BEF4CA-0D14-498B-B8A6-17E318A105E5}" type="sibTrans" cxnId="{87437E09-14AC-4594-B00C-64CBD0FFB09E}">
      <dgm:prSet/>
      <dgm:spPr/>
      <dgm:t>
        <a:bodyPr/>
        <a:lstStyle/>
        <a:p>
          <a:endParaRPr lang="en-GB"/>
        </a:p>
      </dgm:t>
    </dgm:pt>
    <dgm:pt modelId="{EE7B4F31-E238-4FD3-B430-459D646EDC84}">
      <dgm:prSet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b="1" dirty="0"/>
            <a:t>Better task naming and scope</a:t>
          </a:r>
        </a:p>
      </dgm:t>
    </dgm:pt>
    <dgm:pt modelId="{4C2F76D6-0420-4830-9D2B-90E71433E436}" type="parTrans" cxnId="{8869AEC8-18E4-4A40-BD7F-BA916397EA9A}">
      <dgm:prSet/>
      <dgm:spPr/>
    </dgm:pt>
    <dgm:pt modelId="{D14FD012-83D0-4FFA-ADE4-DEBE27E8363A}" type="sibTrans" cxnId="{8869AEC8-18E4-4A40-BD7F-BA916397EA9A}">
      <dgm:prSet/>
      <dgm:spPr/>
    </dgm:pt>
    <dgm:pt modelId="{085BB757-32D0-4C9E-88D8-4270BE30FC07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b="1" dirty="0"/>
            <a:t>Discussion and talks on group management</a:t>
          </a:r>
        </a:p>
      </dgm:t>
    </dgm:pt>
    <dgm:pt modelId="{5774F55D-8AB8-4CE2-8A14-37EBEC6D8AC6}" type="parTrans" cxnId="{4651B4F3-C332-4765-87D2-F4F0339E9A2E}">
      <dgm:prSet/>
      <dgm:spPr/>
    </dgm:pt>
    <dgm:pt modelId="{AB525E51-DCD8-49D1-8489-F68571720BF3}" type="sibTrans" cxnId="{4651B4F3-C332-4765-87D2-F4F0339E9A2E}">
      <dgm:prSet/>
      <dgm:spPr/>
    </dgm:pt>
    <dgm:pt modelId="{217345DF-0809-451A-A5D5-75E5DAD65B88}" type="pres">
      <dgm:prSet presAssocID="{1BC2AD94-4799-49A7-B669-61AC2BDDCA01}" presName="linear" presStyleCnt="0">
        <dgm:presLayoutVars>
          <dgm:dir/>
          <dgm:animLvl val="lvl"/>
          <dgm:resizeHandles val="exact"/>
        </dgm:presLayoutVars>
      </dgm:prSet>
      <dgm:spPr/>
    </dgm:pt>
    <dgm:pt modelId="{62D06E28-EBFB-46C0-837E-D43E8EAEDAED}" type="pres">
      <dgm:prSet presAssocID="{C91347FF-E241-4AF3-B629-AE7B60EE4574}" presName="parentLin" presStyleCnt="0"/>
      <dgm:spPr/>
    </dgm:pt>
    <dgm:pt modelId="{0FE5218A-1D40-4DB7-8360-5C44DF5904EE}" type="pres">
      <dgm:prSet presAssocID="{C91347FF-E241-4AF3-B629-AE7B60EE4574}" presName="parentLeftMargin" presStyleLbl="node1" presStyleIdx="0" presStyleCnt="2"/>
      <dgm:spPr/>
    </dgm:pt>
    <dgm:pt modelId="{B45F81DD-C9E6-4E84-80D5-0AAB7133A0C9}" type="pres">
      <dgm:prSet presAssocID="{C91347FF-E241-4AF3-B629-AE7B60EE457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C8AF128-F706-47B7-AFA5-F9F5B33CA07B}" type="pres">
      <dgm:prSet presAssocID="{C91347FF-E241-4AF3-B629-AE7B60EE4574}" presName="negativeSpace" presStyleCnt="0"/>
      <dgm:spPr/>
    </dgm:pt>
    <dgm:pt modelId="{F6015273-EA70-4878-A5D0-846EF9D5B17E}" type="pres">
      <dgm:prSet presAssocID="{C91347FF-E241-4AF3-B629-AE7B60EE4574}" presName="childText" presStyleLbl="conFgAcc1" presStyleIdx="0" presStyleCnt="2">
        <dgm:presLayoutVars>
          <dgm:bulletEnabled val="1"/>
        </dgm:presLayoutVars>
      </dgm:prSet>
      <dgm:spPr/>
    </dgm:pt>
    <dgm:pt modelId="{1126BD04-4F3B-49F7-9BEC-284C86829AE7}" type="pres">
      <dgm:prSet presAssocID="{23962053-E9C7-4446-9A85-B0692ED2CCA7}" presName="spaceBetweenRectangles" presStyleCnt="0"/>
      <dgm:spPr/>
    </dgm:pt>
    <dgm:pt modelId="{92AFD1EA-B442-4C21-A59F-542F554226CB}" type="pres">
      <dgm:prSet presAssocID="{20563E8F-A1DE-4927-BFDD-7E4F2975C1C4}" presName="parentLin" presStyleCnt="0"/>
      <dgm:spPr/>
    </dgm:pt>
    <dgm:pt modelId="{862EE589-F759-47D2-977A-A0ECF717F026}" type="pres">
      <dgm:prSet presAssocID="{20563E8F-A1DE-4927-BFDD-7E4F2975C1C4}" presName="parentLeftMargin" presStyleLbl="node1" presStyleIdx="0" presStyleCnt="2"/>
      <dgm:spPr/>
    </dgm:pt>
    <dgm:pt modelId="{BE745AA8-263F-4742-B92F-72D1F43C190D}" type="pres">
      <dgm:prSet presAssocID="{20563E8F-A1DE-4927-BFDD-7E4F2975C1C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3079729-61CC-4B14-8D5F-AD42F002E737}" type="pres">
      <dgm:prSet presAssocID="{20563E8F-A1DE-4927-BFDD-7E4F2975C1C4}" presName="negativeSpace" presStyleCnt="0"/>
      <dgm:spPr/>
    </dgm:pt>
    <dgm:pt modelId="{565E6CFC-750C-48EA-AC34-709501D06575}" type="pres">
      <dgm:prSet presAssocID="{20563E8F-A1DE-4927-BFDD-7E4F2975C1C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AE00D06-C027-46DC-9EE3-F606E5D5B14E}" type="presOf" srcId="{44A97767-53BD-4185-A05B-3EC5E3C32287}" destId="{F6015273-EA70-4878-A5D0-846EF9D5B17E}" srcOrd="0" destOrd="1" presId="urn:microsoft.com/office/officeart/2005/8/layout/list1"/>
    <dgm:cxn modelId="{85519207-A3FC-4718-88DB-CBE3E9769009}" type="presOf" srcId="{20563E8F-A1DE-4927-BFDD-7E4F2975C1C4}" destId="{BE745AA8-263F-4742-B92F-72D1F43C190D}" srcOrd="1" destOrd="0" presId="urn:microsoft.com/office/officeart/2005/8/layout/list1"/>
    <dgm:cxn modelId="{87437E09-14AC-4594-B00C-64CBD0FFB09E}" srcId="{20563E8F-A1DE-4927-BFDD-7E4F2975C1C4}" destId="{777FB8F6-DDFB-4695-986E-412CB9151662}" srcOrd="1" destOrd="0" parTransId="{A1BAFCDE-ABA3-482B-99BD-7905A17BC18F}" sibTransId="{80BEF4CA-0D14-498B-B8A6-17E318A105E5}"/>
    <dgm:cxn modelId="{5391401E-0779-4D35-BC58-1ECD2E4FD93B}" type="presOf" srcId="{C91347FF-E241-4AF3-B629-AE7B60EE4574}" destId="{B45F81DD-C9E6-4E84-80D5-0AAB7133A0C9}" srcOrd="1" destOrd="0" presId="urn:microsoft.com/office/officeart/2005/8/layout/list1"/>
    <dgm:cxn modelId="{F6136F1E-4CB9-4AD6-B5E4-FBC87C136072}" srcId="{C91347FF-E241-4AF3-B629-AE7B60EE4574}" destId="{78124480-498A-4E0E-A3FF-CC0ECCBA7FD0}" srcOrd="3" destOrd="0" parTransId="{5C1CCAD6-2D93-49DE-AC42-3C56D376ACAF}" sibTransId="{C47C1EAC-FB24-4761-98C6-17BF3EFE83B5}"/>
    <dgm:cxn modelId="{E53D8D21-0184-469D-AC69-25A14319C825}" srcId="{1BC2AD94-4799-49A7-B669-61AC2BDDCA01}" destId="{C91347FF-E241-4AF3-B629-AE7B60EE4574}" srcOrd="0" destOrd="0" parTransId="{83F07C08-CBDB-4553-8EF3-9E0B43253E52}" sibTransId="{23962053-E9C7-4446-9A85-B0692ED2CCA7}"/>
    <dgm:cxn modelId="{3D1FBF27-3527-456A-8F62-4A28D566D8CE}" type="presOf" srcId="{78124480-498A-4E0E-A3FF-CC0ECCBA7FD0}" destId="{F6015273-EA70-4878-A5D0-846EF9D5B17E}" srcOrd="0" destOrd="3" presId="urn:microsoft.com/office/officeart/2005/8/layout/list1"/>
    <dgm:cxn modelId="{0E338428-EED5-4432-951B-641805EE887A}" srcId="{C91347FF-E241-4AF3-B629-AE7B60EE4574}" destId="{7500E07F-8952-4883-997C-63FE68E116AB}" srcOrd="2" destOrd="0" parTransId="{740FEF9B-0CAD-4EAB-8B69-92D87BD9269F}" sibTransId="{B20DE6D5-206A-4698-BE62-A31E6313D86D}"/>
    <dgm:cxn modelId="{6384D02B-FC26-46EF-B32A-9A6C9124C8F0}" srcId="{20563E8F-A1DE-4927-BFDD-7E4F2975C1C4}" destId="{605DC521-6FD7-44C5-8E78-641C1421D94F}" srcOrd="0" destOrd="0" parTransId="{2CEE8019-CC55-4855-A22D-9B3FC370EC82}" sibTransId="{BB66B6A5-06C5-4314-8B8C-C02404AC9287}"/>
    <dgm:cxn modelId="{17260E2C-8849-4C24-A3E1-B407C0EC20CA}" type="presOf" srcId="{EE7B4F31-E238-4FD3-B430-459D646EDC84}" destId="{565E6CFC-750C-48EA-AC34-709501D06575}" srcOrd="0" destOrd="2" presId="urn:microsoft.com/office/officeart/2005/8/layout/list1"/>
    <dgm:cxn modelId="{FF265032-CC05-40B7-8B66-3D759A9322D4}" type="presOf" srcId="{C91347FF-E241-4AF3-B629-AE7B60EE4574}" destId="{0FE5218A-1D40-4DB7-8360-5C44DF5904EE}" srcOrd="0" destOrd="0" presId="urn:microsoft.com/office/officeart/2005/8/layout/list1"/>
    <dgm:cxn modelId="{7EC00D33-AEDF-4129-B463-06309E397043}" type="presOf" srcId="{085BB757-32D0-4C9E-88D8-4270BE30FC07}" destId="{F6015273-EA70-4878-A5D0-846EF9D5B17E}" srcOrd="0" destOrd="4" presId="urn:microsoft.com/office/officeart/2005/8/layout/list1"/>
    <dgm:cxn modelId="{E34B5336-BB73-4BCD-844A-10FDD8F16205}" srcId="{C91347FF-E241-4AF3-B629-AE7B60EE4574}" destId="{44A97767-53BD-4185-A05B-3EC5E3C32287}" srcOrd="1" destOrd="0" parTransId="{0A898069-ECC5-4BA5-9CAA-8067362B2FF3}" sibTransId="{96DB3E75-DA61-4B33-8EB1-267933FA6B81}"/>
    <dgm:cxn modelId="{FA633337-EBA6-43DC-A429-82C4ED9A83C2}" type="presOf" srcId="{777FB8F6-DDFB-4695-986E-412CB9151662}" destId="{565E6CFC-750C-48EA-AC34-709501D06575}" srcOrd="0" destOrd="1" presId="urn:microsoft.com/office/officeart/2005/8/layout/list1"/>
    <dgm:cxn modelId="{22FC6C3A-9587-4786-8E71-CDDC629B0EB9}" srcId="{C91347FF-E241-4AF3-B629-AE7B60EE4574}" destId="{6306F3FB-DA4D-4528-A733-4300947D0EBC}" srcOrd="0" destOrd="0" parTransId="{55FC5CDD-8407-47FD-B594-38EDB07A94D0}" sibTransId="{86728623-51C6-4BF0-92BB-6BB871599ED3}"/>
    <dgm:cxn modelId="{5C90D942-5171-4C4A-9BC4-AE2B7CF0AAA5}" type="presOf" srcId="{20563E8F-A1DE-4927-BFDD-7E4F2975C1C4}" destId="{862EE589-F759-47D2-977A-A0ECF717F026}" srcOrd="0" destOrd="0" presId="urn:microsoft.com/office/officeart/2005/8/layout/list1"/>
    <dgm:cxn modelId="{98FE415A-5792-4606-89F0-5DD1B2E7FA52}" srcId="{1BC2AD94-4799-49A7-B669-61AC2BDDCA01}" destId="{20563E8F-A1DE-4927-BFDD-7E4F2975C1C4}" srcOrd="1" destOrd="0" parTransId="{CEF7D572-01C2-46BB-B921-273BB6D4381A}" sibTransId="{87682AF0-17FA-4A60-BEBE-C5F1602F38A7}"/>
    <dgm:cxn modelId="{5057E090-9619-4DEB-ADA2-5F6BF039D347}" type="presOf" srcId="{605DC521-6FD7-44C5-8E78-641C1421D94F}" destId="{565E6CFC-750C-48EA-AC34-709501D06575}" srcOrd="0" destOrd="0" presId="urn:microsoft.com/office/officeart/2005/8/layout/list1"/>
    <dgm:cxn modelId="{8869AEC8-18E4-4A40-BD7F-BA916397EA9A}" srcId="{20563E8F-A1DE-4927-BFDD-7E4F2975C1C4}" destId="{EE7B4F31-E238-4FD3-B430-459D646EDC84}" srcOrd="2" destOrd="0" parTransId="{4C2F76D6-0420-4830-9D2B-90E71433E436}" sibTransId="{D14FD012-83D0-4FFA-ADE4-DEBE27E8363A}"/>
    <dgm:cxn modelId="{0CD2EDEB-6959-42F8-A2F0-69E61EBFC635}" type="presOf" srcId="{6306F3FB-DA4D-4528-A733-4300947D0EBC}" destId="{F6015273-EA70-4878-A5D0-846EF9D5B17E}" srcOrd="0" destOrd="0" presId="urn:microsoft.com/office/officeart/2005/8/layout/list1"/>
    <dgm:cxn modelId="{B6CFEAED-2343-46F4-8CBC-E07DD8094621}" type="presOf" srcId="{7500E07F-8952-4883-997C-63FE68E116AB}" destId="{F6015273-EA70-4878-A5D0-846EF9D5B17E}" srcOrd="0" destOrd="2" presId="urn:microsoft.com/office/officeart/2005/8/layout/list1"/>
    <dgm:cxn modelId="{4651B4F3-C332-4765-87D2-F4F0339E9A2E}" srcId="{C91347FF-E241-4AF3-B629-AE7B60EE4574}" destId="{085BB757-32D0-4C9E-88D8-4270BE30FC07}" srcOrd="4" destOrd="0" parTransId="{5774F55D-8AB8-4CE2-8A14-37EBEC6D8AC6}" sibTransId="{AB525E51-DCD8-49D1-8489-F68571720BF3}"/>
    <dgm:cxn modelId="{13BAE1F6-D510-4ABE-8874-5FA444BF73A6}" type="presOf" srcId="{1BC2AD94-4799-49A7-B669-61AC2BDDCA01}" destId="{217345DF-0809-451A-A5D5-75E5DAD65B88}" srcOrd="0" destOrd="0" presId="urn:microsoft.com/office/officeart/2005/8/layout/list1"/>
    <dgm:cxn modelId="{7C9929C6-70BB-43CD-8E99-655D6006DD28}" type="presParOf" srcId="{217345DF-0809-451A-A5D5-75E5DAD65B88}" destId="{62D06E28-EBFB-46C0-837E-D43E8EAEDAED}" srcOrd="0" destOrd="0" presId="urn:microsoft.com/office/officeart/2005/8/layout/list1"/>
    <dgm:cxn modelId="{26831AA8-B100-43A9-B389-681B6B5C5C42}" type="presParOf" srcId="{62D06E28-EBFB-46C0-837E-D43E8EAEDAED}" destId="{0FE5218A-1D40-4DB7-8360-5C44DF5904EE}" srcOrd="0" destOrd="0" presId="urn:microsoft.com/office/officeart/2005/8/layout/list1"/>
    <dgm:cxn modelId="{ED9D983D-770E-4C6B-9233-F27EC8C51EE0}" type="presParOf" srcId="{62D06E28-EBFB-46C0-837E-D43E8EAEDAED}" destId="{B45F81DD-C9E6-4E84-80D5-0AAB7133A0C9}" srcOrd="1" destOrd="0" presId="urn:microsoft.com/office/officeart/2005/8/layout/list1"/>
    <dgm:cxn modelId="{B1FEE0CB-CDDE-4079-8DA6-CE93EBF9187E}" type="presParOf" srcId="{217345DF-0809-451A-A5D5-75E5DAD65B88}" destId="{0C8AF128-F706-47B7-AFA5-F9F5B33CA07B}" srcOrd="1" destOrd="0" presId="urn:microsoft.com/office/officeart/2005/8/layout/list1"/>
    <dgm:cxn modelId="{EE14E6F8-FCB6-424C-A7FE-03FEDFFD9947}" type="presParOf" srcId="{217345DF-0809-451A-A5D5-75E5DAD65B88}" destId="{F6015273-EA70-4878-A5D0-846EF9D5B17E}" srcOrd="2" destOrd="0" presId="urn:microsoft.com/office/officeart/2005/8/layout/list1"/>
    <dgm:cxn modelId="{6687B5A1-70EE-48E8-9EF1-E37AB64754C3}" type="presParOf" srcId="{217345DF-0809-451A-A5D5-75E5DAD65B88}" destId="{1126BD04-4F3B-49F7-9BEC-284C86829AE7}" srcOrd="3" destOrd="0" presId="urn:microsoft.com/office/officeart/2005/8/layout/list1"/>
    <dgm:cxn modelId="{0C75457F-A19E-4589-90E3-A482FD06B51C}" type="presParOf" srcId="{217345DF-0809-451A-A5D5-75E5DAD65B88}" destId="{92AFD1EA-B442-4C21-A59F-542F554226CB}" srcOrd="4" destOrd="0" presId="urn:microsoft.com/office/officeart/2005/8/layout/list1"/>
    <dgm:cxn modelId="{E814E47A-D279-4491-8595-B006B77CE72F}" type="presParOf" srcId="{92AFD1EA-B442-4C21-A59F-542F554226CB}" destId="{862EE589-F759-47D2-977A-A0ECF717F026}" srcOrd="0" destOrd="0" presId="urn:microsoft.com/office/officeart/2005/8/layout/list1"/>
    <dgm:cxn modelId="{58852BB2-0249-4429-91DE-39D51839C2F7}" type="presParOf" srcId="{92AFD1EA-B442-4C21-A59F-542F554226CB}" destId="{BE745AA8-263F-4742-B92F-72D1F43C190D}" srcOrd="1" destOrd="0" presId="urn:microsoft.com/office/officeart/2005/8/layout/list1"/>
    <dgm:cxn modelId="{F047A285-CA19-44E1-B434-023788770E5D}" type="presParOf" srcId="{217345DF-0809-451A-A5D5-75E5DAD65B88}" destId="{93079729-61CC-4B14-8D5F-AD42F002E737}" srcOrd="5" destOrd="0" presId="urn:microsoft.com/office/officeart/2005/8/layout/list1"/>
    <dgm:cxn modelId="{E94131D8-BDA0-40E6-9CBD-E539513CADA0}" type="presParOf" srcId="{217345DF-0809-451A-A5D5-75E5DAD65B88}" destId="{565E6CFC-750C-48EA-AC34-709501D06575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DCB5B8-D22E-4A39-ADC0-83719E61DAD2}">
      <dsp:nvSpPr>
        <dsp:cNvPr id="0" name=""/>
        <dsp:cNvSpPr/>
      </dsp:nvSpPr>
      <dsp:spPr>
        <a:xfrm>
          <a:off x="0" y="0"/>
          <a:ext cx="7776058" cy="88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900" b="1" kern="1200"/>
            <a:t>Functional </a:t>
          </a:r>
          <a:r>
            <a:rPr lang="en-US" sz="2900" b="1" kern="1200" baseline="0"/>
            <a:t>MAIN PANEL APPLICATION</a:t>
          </a:r>
          <a:endParaRPr lang="en-US" sz="2900" b="1" kern="1200"/>
        </a:p>
      </dsp:txBody>
      <dsp:txXfrm>
        <a:off x="25925" y="25925"/>
        <a:ext cx="6746129" cy="833289"/>
      </dsp:txXfrm>
    </dsp:sp>
    <dsp:sp modelId="{A53BEADC-E8AC-4098-9609-BAE21E74F0E1}">
      <dsp:nvSpPr>
        <dsp:cNvPr id="0" name=""/>
        <dsp:cNvSpPr/>
      </dsp:nvSpPr>
      <dsp:spPr>
        <a:xfrm>
          <a:off x="651244" y="1046073"/>
          <a:ext cx="7776058" cy="88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785595"/>
                <a:satOff val="-3757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785595"/>
                <a:satOff val="-3757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785595"/>
              <a:satOff val="-3757"/>
              <a:lumOff val="4118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900" b="1" kern="1200" dirty="0"/>
            <a:t>Alarm for ROOMS</a:t>
          </a:r>
          <a:endParaRPr lang="en-GB" sz="2900" b="1" kern="1200" dirty="0"/>
        </a:p>
      </dsp:txBody>
      <dsp:txXfrm>
        <a:off x="677169" y="1071998"/>
        <a:ext cx="6497623" cy="833289"/>
      </dsp:txXfrm>
    </dsp:sp>
    <dsp:sp modelId="{FB45BD1B-A8C9-4F85-9B9A-E4960E7EDA44}">
      <dsp:nvSpPr>
        <dsp:cNvPr id="0" name=""/>
        <dsp:cNvSpPr/>
      </dsp:nvSpPr>
      <dsp:spPr>
        <a:xfrm>
          <a:off x="1292769" y="2092147"/>
          <a:ext cx="7776058" cy="88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1571189"/>
                <a:satOff val="-7513"/>
                <a:lumOff val="8235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1571189"/>
                <a:satOff val="-7513"/>
                <a:lumOff val="8235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1571189"/>
              <a:satOff val="-7513"/>
              <a:lumOff val="8235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900" b="1" kern="1200"/>
            <a:t>Wireless COMMUNICATION</a:t>
          </a:r>
        </a:p>
      </dsp:txBody>
      <dsp:txXfrm>
        <a:off x="1318694" y="2118072"/>
        <a:ext cx="6507343" cy="833289"/>
      </dsp:txXfrm>
    </dsp:sp>
    <dsp:sp modelId="{3C8EA3F5-AC95-46DC-90FB-A23A1165AE21}">
      <dsp:nvSpPr>
        <dsp:cNvPr id="0" name=""/>
        <dsp:cNvSpPr/>
      </dsp:nvSpPr>
      <dsp:spPr>
        <a:xfrm>
          <a:off x="1944014" y="3138220"/>
          <a:ext cx="7776058" cy="88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2356783"/>
                <a:satOff val="-11270"/>
                <a:lumOff val="12353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2356783"/>
                <a:satOff val="-11270"/>
                <a:lumOff val="12353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2356783"/>
              <a:satOff val="-11270"/>
              <a:lumOff val="12353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900" b="1" kern="1200"/>
            <a:t>OPTIONAL FEATURES IMPLEMENTATION</a:t>
          </a:r>
        </a:p>
      </dsp:txBody>
      <dsp:txXfrm>
        <a:off x="1969939" y="3164145"/>
        <a:ext cx="6497623" cy="833289"/>
      </dsp:txXfrm>
    </dsp:sp>
    <dsp:sp modelId="{45E644BC-902C-436A-BE09-AC9E0FF287EC}">
      <dsp:nvSpPr>
        <dsp:cNvPr id="0" name=""/>
        <dsp:cNvSpPr/>
      </dsp:nvSpPr>
      <dsp:spPr>
        <a:xfrm>
          <a:off x="7200717" y="677936"/>
          <a:ext cx="575340" cy="57534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330169" y="677936"/>
        <a:ext cx="316437" cy="432943"/>
      </dsp:txXfrm>
    </dsp:sp>
    <dsp:sp modelId="{FCF2CC48-5643-453F-BEF1-24094945BD7D}">
      <dsp:nvSpPr>
        <dsp:cNvPr id="0" name=""/>
        <dsp:cNvSpPr/>
      </dsp:nvSpPr>
      <dsp:spPr>
        <a:xfrm>
          <a:off x="7851962" y="1724009"/>
          <a:ext cx="575340" cy="57534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1302675"/>
            <a:satOff val="2398"/>
            <a:lumOff val="1062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/>
        </a:p>
      </dsp:txBody>
      <dsp:txXfrm>
        <a:off x="7981414" y="1724009"/>
        <a:ext cx="316437" cy="432943"/>
      </dsp:txXfrm>
    </dsp:sp>
    <dsp:sp modelId="{B51481A7-FA37-43D6-BC8F-88CE145E8355}">
      <dsp:nvSpPr>
        <dsp:cNvPr id="0" name=""/>
        <dsp:cNvSpPr/>
      </dsp:nvSpPr>
      <dsp:spPr>
        <a:xfrm>
          <a:off x="8493487" y="2770083"/>
          <a:ext cx="575340" cy="57534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2605351"/>
            <a:satOff val="4796"/>
            <a:lumOff val="2125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22939" y="2770083"/>
        <a:ext cx="316437" cy="4329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015273-EA70-4878-A5D0-846EF9D5B17E}">
      <dsp:nvSpPr>
        <dsp:cNvPr id="0" name=""/>
        <dsp:cNvSpPr/>
      </dsp:nvSpPr>
      <dsp:spPr>
        <a:xfrm>
          <a:off x="0" y="435022"/>
          <a:ext cx="6837991" cy="294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0704" tIns="541528" rIns="530704" bIns="184912" numCol="1" spcCol="1270" anchor="t" anchorCtr="0">
          <a:noAutofit/>
        </a:bodyPr>
        <a:lstStyle/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600" b="1" kern="1200" dirty="0"/>
            <a:t>Communication </a:t>
          </a:r>
          <a:endParaRPr lang="en-US" sz="2600" kern="1200" dirty="0"/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600" b="1" kern="1200" dirty="0"/>
            <a:t>Planning</a:t>
          </a:r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600" b="1" kern="1200" dirty="0"/>
            <a:t>Implementing the Fan</a:t>
          </a:r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GB" sz="2600" b="1" kern="1200" noProof="0" dirty="0"/>
            <a:t>Reorganising</a:t>
          </a:r>
          <a:r>
            <a:rPr lang="en-US" sz="2600" b="1" kern="1200" dirty="0"/>
            <a:t> the group</a:t>
          </a:r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600" b="1" kern="1200" dirty="0"/>
            <a:t>Discussion and talks on group management</a:t>
          </a:r>
        </a:p>
      </dsp:txBody>
      <dsp:txXfrm>
        <a:off x="0" y="435022"/>
        <a:ext cx="6837991" cy="2948400"/>
      </dsp:txXfrm>
    </dsp:sp>
    <dsp:sp modelId="{B45F81DD-C9E6-4E84-80D5-0AAB7133A0C9}">
      <dsp:nvSpPr>
        <dsp:cNvPr id="0" name=""/>
        <dsp:cNvSpPr/>
      </dsp:nvSpPr>
      <dsp:spPr>
        <a:xfrm>
          <a:off x="341899" y="51262"/>
          <a:ext cx="4786593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922" tIns="0" rIns="180922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u="dbl" kern="1200">
              <a:uFillTx/>
            </a:rPr>
            <a:t>Things that went well:</a:t>
          </a:r>
          <a:endParaRPr lang="en-US" sz="2600" kern="1200"/>
        </a:p>
      </dsp:txBody>
      <dsp:txXfrm>
        <a:off x="379366" y="88729"/>
        <a:ext cx="4711659" cy="692586"/>
      </dsp:txXfrm>
    </dsp:sp>
    <dsp:sp modelId="{565E6CFC-750C-48EA-AC34-709501D06575}">
      <dsp:nvSpPr>
        <dsp:cNvPr id="0" name=""/>
        <dsp:cNvSpPr/>
      </dsp:nvSpPr>
      <dsp:spPr>
        <a:xfrm>
          <a:off x="0" y="3907583"/>
          <a:ext cx="6837991" cy="2170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0704" tIns="541528" rIns="530704" bIns="184912" numCol="1" spcCol="1270" anchor="t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sz="2600" b="1" kern="1200" dirty="0"/>
            <a:t>Lack of notifying when working on something for the project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sz="2600" b="1" kern="1200" dirty="0"/>
            <a:t>Better splitting of tasks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sz="2600" b="1" kern="1200" dirty="0"/>
            <a:t>Better task naming and scope</a:t>
          </a:r>
        </a:p>
      </dsp:txBody>
      <dsp:txXfrm>
        <a:off x="0" y="3907583"/>
        <a:ext cx="6837991" cy="2170350"/>
      </dsp:txXfrm>
    </dsp:sp>
    <dsp:sp modelId="{BE745AA8-263F-4742-B92F-72D1F43C190D}">
      <dsp:nvSpPr>
        <dsp:cNvPr id="0" name=""/>
        <dsp:cNvSpPr/>
      </dsp:nvSpPr>
      <dsp:spPr>
        <a:xfrm>
          <a:off x="341899" y="3523823"/>
          <a:ext cx="4786593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922" tIns="0" rIns="180922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u="dbl" kern="1200">
              <a:uFillTx/>
            </a:rPr>
            <a:t>Things that need to be improved:</a:t>
          </a:r>
          <a:endParaRPr lang="en-US" sz="2600" kern="1200"/>
        </a:p>
      </dsp:txBody>
      <dsp:txXfrm>
        <a:off x="379366" y="3561290"/>
        <a:ext cx="4711659" cy="6925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9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75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59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57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441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959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528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830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11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6867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57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80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51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4538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7267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115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6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7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21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8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53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0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034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A0C938-1486-4635-9F6C-44D521FA6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A7ABB-6A86-4A02-A072-FA82CDCE5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928" y="484632"/>
            <a:ext cx="11244036" cy="5880916"/>
          </a:xfrm>
          <a:prstGeom prst="rect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5356" y="806365"/>
            <a:ext cx="7020747" cy="522963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latin typeface="Arial"/>
                <a:cs typeface="Arial"/>
              </a:rPr>
              <a:t>Project</a:t>
            </a:r>
            <a:br>
              <a:rPr lang="en-US" sz="6600" dirty="0">
                <a:latin typeface="Arial"/>
                <a:cs typeface="Arial"/>
              </a:rPr>
            </a:br>
            <a:r>
              <a:rPr lang="en-US" sz="6600" dirty="0">
                <a:latin typeface="Arial"/>
                <a:cs typeface="Arial"/>
              </a:rPr>
              <a:t>Group </a:t>
            </a:r>
            <a:r>
              <a:rPr lang="en-US" sz="6600" dirty="0">
                <a:latin typeface="Arial Black" panose="020B0A04020102020204" pitchFamily="34" charset="0"/>
                <a:cs typeface="Arial"/>
              </a:rPr>
              <a:t>III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8661" y="806365"/>
            <a:ext cx="2949542" cy="5229630"/>
          </a:xfrm>
        </p:spPr>
        <p:txBody>
          <a:bodyPr>
            <a:normAutofit/>
          </a:bodyPr>
          <a:lstStyle/>
          <a:p>
            <a:pPr algn="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/>
                <a:cs typeface="Courier New"/>
              </a:rPr>
              <a:t>Sprint 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916720-6D22-4D4B-BC19-23008C7DD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wall painted with an arrow and a dartboard">
            <a:extLst>
              <a:ext uri="{FF2B5EF4-FFF2-40B4-BE49-F238E27FC236}">
                <a16:creationId xmlns:a16="http://schemas.microsoft.com/office/drawing/2014/main" id="{960A7B71-85CD-4A2A-9E50-B6FEF155C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21556" b="69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5">
            <a:extLst>
              <a:ext uri="{FF2B5EF4-FFF2-40B4-BE49-F238E27FC236}">
                <a16:creationId xmlns:a16="http://schemas.microsoft.com/office/drawing/2014/main" id="{CC1CA635-2D9C-4E3E-820F-5FE35AC14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BAB254-CE01-4DF0-A0EB-2693C928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Next Sprint Goals</a:t>
            </a:r>
          </a:p>
        </p:txBody>
      </p:sp>
      <p:cxnSp>
        <p:nvCxnSpPr>
          <p:cNvPr id="24" name="Straight Connector 17">
            <a:extLst>
              <a:ext uri="{FF2B5EF4-FFF2-40B4-BE49-F238E27FC236}">
                <a16:creationId xmlns:a16="http://schemas.microsoft.com/office/drawing/2014/main" id="{E0E62FBC-456F-48AE-91ED-3956405D7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638167"/>
      </p:ext>
    </p:extLst>
  </p:cSld>
  <p:clrMapOvr>
    <a:masterClrMapping/>
  </p:clrMapOvr>
  <p:transition spd="slow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 up of an olive branch on a sunset">
            <a:extLst>
              <a:ext uri="{FF2B5EF4-FFF2-40B4-BE49-F238E27FC236}">
                <a16:creationId xmlns:a16="http://schemas.microsoft.com/office/drawing/2014/main" id="{398C0184-1145-4706-9489-959B623783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5708"/>
          <a:stretch/>
        </p:blipFill>
        <p:spPr>
          <a:xfrm>
            <a:off x="3068" y="0"/>
            <a:ext cx="12188932" cy="68580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F007B-3009-4DE6-B513-0BE72F995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46" y="1236132"/>
            <a:ext cx="6572928" cy="4385733"/>
          </a:xfrm>
        </p:spPr>
        <p:txBody>
          <a:bodyPr anchor="ctr">
            <a:normAutofit/>
          </a:bodyPr>
          <a:lstStyle/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Make the dummy, simulation application into a fully functioning one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Establish working communication between the rooms and the main panel controls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Improve and Finish documentation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Implement the Alarm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BA70ED-4BC4-4D86-AD28-7BE8A34E6649}"/>
              </a:ext>
            </a:extLst>
          </p:cNvPr>
          <p:cNvSpPr txBox="1"/>
          <p:nvPr/>
        </p:nvSpPr>
        <p:spPr>
          <a:xfrm rot="21098606">
            <a:off x="1265731" y="2115680"/>
            <a:ext cx="2600325" cy="144655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400" dirty="0">
                <a:ln w="19050">
                  <a:solidFill>
                    <a:srgbClr val="FFFF00"/>
                  </a:solidFill>
                </a:ln>
                <a:solidFill>
                  <a:srgbClr val="002060"/>
                </a:solidFill>
                <a:latin typeface="Casanova Scotia" panose="02000500000000000000" pitchFamily="2" charset="0"/>
              </a:rPr>
              <a:t>Sprint Goals</a:t>
            </a:r>
            <a:endParaRPr lang="en-GB" sz="4400" dirty="0">
              <a:ln w="19050">
                <a:solidFill>
                  <a:srgbClr val="FFFF00"/>
                </a:solidFill>
              </a:ln>
              <a:solidFill>
                <a:srgbClr val="002060"/>
              </a:solidFill>
              <a:latin typeface="Casanova Scotia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128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race track with numbers painted on it">
            <a:extLst>
              <a:ext uri="{FF2B5EF4-FFF2-40B4-BE49-F238E27FC236}">
                <a16:creationId xmlns:a16="http://schemas.microsoft.com/office/drawing/2014/main" id="{212C5B65-10C3-488F-BE42-0D081F7E8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3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126F1-464B-433C-9775-B0E207AA5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900" kern="1200" cap="all" spc="200" baseline="0" dirty="0">
                <a:solidFill>
                  <a:srgbClr val="FFFFFF"/>
                </a:solidFill>
                <a:latin typeface="Arial Black" panose="020B0A04020102020204" pitchFamily="34" charset="0"/>
              </a:rPr>
              <a:t>Planning</a:t>
            </a:r>
            <a:br>
              <a:rPr lang="en-US" sz="3900" kern="1200" cap="all" spc="200" baseline="0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r>
              <a:rPr lang="en-US" sz="3900" kern="1200" cap="all" spc="200" baseline="0" dirty="0">
                <a:solidFill>
                  <a:srgbClr val="FFFFFF"/>
                </a:solidFill>
                <a:latin typeface="Arial Black" panose="020B0A04020102020204" pitchFamily="34" charset="0"/>
              </a:rPr>
              <a:t> For Next Sprint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5CE9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153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46" descr="Ancient blue, brown, and yellow mosaic tiles">
            <a:extLst>
              <a:ext uri="{FF2B5EF4-FFF2-40B4-BE49-F238E27FC236}">
                <a16:creationId xmlns:a16="http://schemas.microsoft.com/office/drawing/2014/main" id="{292DB299-A0C1-4F7B-BF6C-96C0215C8B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/>
          <a:stretch/>
        </p:blipFill>
        <p:spPr>
          <a:xfrm>
            <a:off x="0" y="0"/>
            <a:ext cx="12191980" cy="6857989"/>
          </a:xfrm>
          <a:prstGeom prst="rect">
            <a:avLst/>
          </a:prstGeom>
        </p:spPr>
      </p:pic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899B6EC-0DAA-4664-B8C8-DA9090EBC7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4852741"/>
              </p:ext>
            </p:extLst>
          </p:nvPr>
        </p:nvGraphicFramePr>
        <p:xfrm>
          <a:off x="1024128" y="2286000"/>
          <a:ext cx="9720073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0600165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4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ountains and a lake">
            <a:extLst>
              <a:ext uri="{FF2B5EF4-FFF2-40B4-BE49-F238E27FC236}">
                <a16:creationId xmlns:a16="http://schemas.microsoft.com/office/drawing/2014/main" id="{F8334657-7D0C-4B37-890A-4C9980C1FF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94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2" name="Rectangle 16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432E5-3346-4FD9-BC14-D8CDBDA92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cap="all" spc="200" baseline="0" dirty="0">
                <a:solidFill>
                  <a:srgbClr val="FFFFFF"/>
                </a:solidFill>
                <a:latin typeface="Arial Black" panose="020B0A04020102020204" pitchFamily="34" charset="0"/>
              </a:rPr>
              <a:t>Retrospective</a:t>
            </a:r>
          </a:p>
        </p:txBody>
      </p:sp>
      <p:cxnSp>
        <p:nvCxnSpPr>
          <p:cNvPr id="14" name="Straight Connector 18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699CD7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445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odern house with swimming pool facing sea">
            <a:extLst>
              <a:ext uri="{FF2B5EF4-FFF2-40B4-BE49-F238E27FC236}">
                <a16:creationId xmlns:a16="http://schemas.microsoft.com/office/drawing/2014/main" id="{A97C6952-C645-425E-8454-F85FC9C553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" y="0"/>
            <a:ext cx="12191551" cy="6858000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7A0C9D6-0D31-4AEF-88FC-E7759086DB9E}"/>
              </a:ext>
            </a:extLst>
          </p:cNvPr>
          <p:cNvSpPr/>
          <p:nvPr/>
        </p:nvSpPr>
        <p:spPr>
          <a:xfrm>
            <a:off x="1331144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6A3424C-5C4B-403B-B5EA-CD856F28EE16}"/>
              </a:ext>
            </a:extLst>
          </p:cNvPr>
          <p:cNvSpPr/>
          <p:nvPr/>
        </p:nvSpPr>
        <p:spPr>
          <a:xfrm>
            <a:off x="1333440" y="2084650"/>
            <a:ext cx="744213" cy="1318470"/>
          </a:xfrm>
          <a:custGeom>
            <a:avLst/>
            <a:gdLst>
              <a:gd name="connsiteX0" fmla="*/ 379917 w 744213"/>
              <a:gd name="connsiteY0" fmla="*/ 333078 h 1318470"/>
              <a:gd name="connsiteX1" fmla="*/ 429020 w 744213"/>
              <a:gd name="connsiteY1" fmla="*/ 349004 h 1318470"/>
              <a:gd name="connsiteX2" fmla="*/ 661268 w 744213"/>
              <a:gd name="connsiteY2" fmla="*/ 349004 h 1318470"/>
              <a:gd name="connsiteX3" fmla="*/ 744213 w 744213"/>
              <a:gd name="connsiteY3" fmla="*/ 266058 h 1318470"/>
              <a:gd name="connsiteX4" fmla="*/ 661268 w 744213"/>
              <a:gd name="connsiteY4" fmla="*/ 183113 h 1318470"/>
              <a:gd name="connsiteX5" fmla="*/ 456227 w 744213"/>
              <a:gd name="connsiteY5" fmla="*/ 183113 h 1318470"/>
              <a:gd name="connsiteX6" fmla="*/ 298298 w 744213"/>
              <a:gd name="connsiteY6" fmla="*/ 67321 h 1318470"/>
              <a:gd name="connsiteX7" fmla="*/ 148333 w 744213"/>
              <a:gd name="connsiteY7" fmla="*/ 964 h 1318470"/>
              <a:gd name="connsiteX8" fmla="*/ 26 w 744213"/>
              <a:gd name="connsiteY8" fmla="*/ 171832 h 1318470"/>
              <a:gd name="connsiteX9" fmla="*/ 26 w 744213"/>
              <a:gd name="connsiteY9" fmla="*/ 647607 h 1318470"/>
              <a:gd name="connsiteX10" fmla="*/ 165917 w 744213"/>
              <a:gd name="connsiteY10" fmla="*/ 813499 h 1318470"/>
              <a:gd name="connsiteX11" fmla="*/ 329486 w 744213"/>
              <a:gd name="connsiteY11" fmla="*/ 813499 h 1318470"/>
              <a:gd name="connsiteX12" fmla="*/ 329486 w 744213"/>
              <a:gd name="connsiteY12" fmla="*/ 813499 h 1318470"/>
              <a:gd name="connsiteX13" fmla="*/ 528555 w 744213"/>
              <a:gd name="connsiteY13" fmla="*/ 813499 h 1318470"/>
              <a:gd name="connsiteX14" fmla="*/ 528555 w 744213"/>
              <a:gd name="connsiteY14" fmla="*/ 1235525 h 1318470"/>
              <a:gd name="connsiteX15" fmla="*/ 611501 w 744213"/>
              <a:gd name="connsiteY15" fmla="*/ 1318471 h 1318470"/>
              <a:gd name="connsiteX16" fmla="*/ 694446 w 744213"/>
              <a:gd name="connsiteY16" fmla="*/ 1235525 h 1318470"/>
              <a:gd name="connsiteX17" fmla="*/ 694446 w 744213"/>
              <a:gd name="connsiteY17" fmla="*/ 729558 h 1318470"/>
              <a:gd name="connsiteX18" fmla="*/ 611501 w 744213"/>
              <a:gd name="connsiteY18" fmla="*/ 646612 h 1318470"/>
              <a:gd name="connsiteX19" fmla="*/ 329486 w 744213"/>
              <a:gd name="connsiteY19" fmla="*/ 646612 h 1318470"/>
              <a:gd name="connsiteX20" fmla="*/ 329486 w 744213"/>
              <a:gd name="connsiteY20" fmla="*/ 295587 h 131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44213" h="1318470">
                <a:moveTo>
                  <a:pt x="379917" y="333078"/>
                </a:moveTo>
                <a:cubicBezTo>
                  <a:pt x="394216" y="343393"/>
                  <a:pt x="411390" y="348964"/>
                  <a:pt x="429020" y="349004"/>
                </a:cubicBezTo>
                <a:lnTo>
                  <a:pt x="661268" y="349004"/>
                </a:lnTo>
                <a:cubicBezTo>
                  <a:pt x="707077" y="349004"/>
                  <a:pt x="744213" y="311867"/>
                  <a:pt x="744213" y="266058"/>
                </a:cubicBezTo>
                <a:cubicBezTo>
                  <a:pt x="744213" y="220249"/>
                  <a:pt x="707077" y="183113"/>
                  <a:pt x="661268" y="183113"/>
                </a:cubicBezTo>
                <a:lnTo>
                  <a:pt x="456227" y="183113"/>
                </a:lnTo>
                <a:lnTo>
                  <a:pt x="298298" y="67321"/>
                </a:lnTo>
                <a:cubicBezTo>
                  <a:pt x="263810" y="19932"/>
                  <a:pt x="206600" y="-5383"/>
                  <a:pt x="148333" y="964"/>
                </a:cubicBezTo>
                <a:cubicBezTo>
                  <a:pt x="62487" y="11638"/>
                  <a:pt x="-1483" y="85340"/>
                  <a:pt x="26" y="171832"/>
                </a:cubicBezTo>
                <a:lnTo>
                  <a:pt x="26" y="647607"/>
                </a:lnTo>
                <a:cubicBezTo>
                  <a:pt x="26" y="739226"/>
                  <a:pt x="74299" y="813499"/>
                  <a:pt x="165917" y="813499"/>
                </a:cubicBezTo>
                <a:lnTo>
                  <a:pt x="329486" y="813499"/>
                </a:lnTo>
                <a:lnTo>
                  <a:pt x="329486" y="813499"/>
                </a:lnTo>
                <a:lnTo>
                  <a:pt x="528555" y="813499"/>
                </a:lnTo>
                <a:lnTo>
                  <a:pt x="528555" y="1235525"/>
                </a:lnTo>
                <a:cubicBezTo>
                  <a:pt x="528555" y="1281335"/>
                  <a:pt x="565691" y="1318471"/>
                  <a:pt x="611501" y="1318471"/>
                </a:cubicBezTo>
                <a:cubicBezTo>
                  <a:pt x="657310" y="1318471"/>
                  <a:pt x="694446" y="1281335"/>
                  <a:pt x="694446" y="1235525"/>
                </a:cubicBezTo>
                <a:lnTo>
                  <a:pt x="694446" y="729558"/>
                </a:lnTo>
                <a:cubicBezTo>
                  <a:pt x="694446" y="683748"/>
                  <a:pt x="657310" y="646612"/>
                  <a:pt x="611501" y="646612"/>
                </a:cubicBezTo>
                <a:lnTo>
                  <a:pt x="329486" y="646612"/>
                </a:lnTo>
                <a:lnTo>
                  <a:pt x="329486" y="295587"/>
                </a:ln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D378509-7133-436B-B697-41C6A131F3B9}"/>
              </a:ext>
            </a:extLst>
          </p:cNvPr>
          <p:cNvSpPr/>
          <p:nvPr/>
        </p:nvSpPr>
        <p:spPr>
          <a:xfrm>
            <a:off x="3122767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D40E762-6D33-48EE-870A-114878B43A8C}"/>
              </a:ext>
            </a:extLst>
          </p:cNvPr>
          <p:cNvSpPr/>
          <p:nvPr/>
        </p:nvSpPr>
        <p:spPr>
          <a:xfrm>
            <a:off x="2708039" y="2082991"/>
            <a:ext cx="743551" cy="1320129"/>
          </a:xfrm>
          <a:custGeom>
            <a:avLst/>
            <a:gdLst>
              <a:gd name="connsiteX0" fmla="*/ 595881 w 743551"/>
              <a:gd name="connsiteY0" fmla="*/ 964 h 1320129"/>
              <a:gd name="connsiteX1" fmla="*/ 445915 w 743551"/>
              <a:gd name="connsiteY1" fmla="*/ 67321 h 1320129"/>
              <a:gd name="connsiteX2" fmla="*/ 287987 w 743551"/>
              <a:gd name="connsiteY2" fmla="*/ 184771 h 1320129"/>
              <a:gd name="connsiteX3" fmla="*/ 82946 w 743551"/>
              <a:gd name="connsiteY3" fmla="*/ 184771 h 1320129"/>
              <a:gd name="connsiteX4" fmla="*/ 0 w 743551"/>
              <a:gd name="connsiteY4" fmla="*/ 267717 h 1320129"/>
              <a:gd name="connsiteX5" fmla="*/ 82946 w 743551"/>
              <a:gd name="connsiteY5" fmla="*/ 350662 h 1320129"/>
              <a:gd name="connsiteX6" fmla="*/ 315193 w 743551"/>
              <a:gd name="connsiteY6" fmla="*/ 350662 h 1320129"/>
              <a:gd name="connsiteX7" fmla="*/ 364297 w 743551"/>
              <a:gd name="connsiteY7" fmla="*/ 334737 h 1320129"/>
              <a:gd name="connsiteX8" fmla="*/ 414728 w 743551"/>
              <a:gd name="connsiteY8" fmla="*/ 297246 h 1320129"/>
              <a:gd name="connsiteX9" fmla="*/ 414728 w 743551"/>
              <a:gd name="connsiteY9" fmla="*/ 649266 h 1320129"/>
              <a:gd name="connsiteX10" fmla="*/ 133708 w 743551"/>
              <a:gd name="connsiteY10" fmla="*/ 649266 h 1320129"/>
              <a:gd name="connsiteX11" fmla="*/ 50763 w 743551"/>
              <a:gd name="connsiteY11" fmla="*/ 732212 h 1320129"/>
              <a:gd name="connsiteX12" fmla="*/ 50763 w 743551"/>
              <a:gd name="connsiteY12" fmla="*/ 1237184 h 1320129"/>
              <a:gd name="connsiteX13" fmla="*/ 133708 w 743551"/>
              <a:gd name="connsiteY13" fmla="*/ 1320130 h 1320129"/>
              <a:gd name="connsiteX14" fmla="*/ 216654 w 743551"/>
              <a:gd name="connsiteY14" fmla="*/ 1237184 h 1320129"/>
              <a:gd name="connsiteX15" fmla="*/ 216654 w 743551"/>
              <a:gd name="connsiteY15" fmla="*/ 815157 h 1320129"/>
              <a:gd name="connsiteX16" fmla="*/ 415723 w 743551"/>
              <a:gd name="connsiteY16" fmla="*/ 815157 h 1320129"/>
              <a:gd name="connsiteX17" fmla="*/ 415723 w 743551"/>
              <a:gd name="connsiteY17" fmla="*/ 815157 h 1320129"/>
              <a:gd name="connsiteX18" fmla="*/ 577633 w 743551"/>
              <a:gd name="connsiteY18" fmla="*/ 815157 h 1320129"/>
              <a:gd name="connsiteX19" fmla="*/ 743524 w 743551"/>
              <a:gd name="connsiteY19" fmla="*/ 649266 h 1320129"/>
              <a:gd name="connsiteX20" fmla="*/ 743524 w 743551"/>
              <a:gd name="connsiteY20" fmla="*/ 171832 h 1320129"/>
              <a:gd name="connsiteX21" fmla="*/ 595881 w 743551"/>
              <a:gd name="connsiteY21" fmla="*/ 964 h 1320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43551" h="1320129">
                <a:moveTo>
                  <a:pt x="595881" y="964"/>
                </a:moveTo>
                <a:cubicBezTo>
                  <a:pt x="537613" y="-5383"/>
                  <a:pt x="480404" y="19932"/>
                  <a:pt x="445915" y="67321"/>
                </a:cubicBezTo>
                <a:lnTo>
                  <a:pt x="287987" y="184771"/>
                </a:lnTo>
                <a:lnTo>
                  <a:pt x="82946" y="184771"/>
                </a:lnTo>
                <a:cubicBezTo>
                  <a:pt x="37136" y="184771"/>
                  <a:pt x="0" y="221908"/>
                  <a:pt x="0" y="267717"/>
                </a:cubicBezTo>
                <a:cubicBezTo>
                  <a:pt x="0" y="313526"/>
                  <a:pt x="37136" y="350662"/>
                  <a:pt x="82946" y="350662"/>
                </a:cubicBezTo>
                <a:lnTo>
                  <a:pt x="315193" y="350662"/>
                </a:lnTo>
                <a:cubicBezTo>
                  <a:pt x="332824" y="350623"/>
                  <a:pt x="349997" y="345052"/>
                  <a:pt x="364297" y="334737"/>
                </a:cubicBezTo>
                <a:lnTo>
                  <a:pt x="414728" y="297246"/>
                </a:lnTo>
                <a:lnTo>
                  <a:pt x="414728" y="649266"/>
                </a:lnTo>
                <a:lnTo>
                  <a:pt x="133708" y="649266"/>
                </a:lnTo>
                <a:cubicBezTo>
                  <a:pt x="87899" y="649266"/>
                  <a:pt x="50763" y="686403"/>
                  <a:pt x="50763" y="732212"/>
                </a:cubicBezTo>
                <a:lnTo>
                  <a:pt x="50763" y="1237184"/>
                </a:lnTo>
                <a:cubicBezTo>
                  <a:pt x="50763" y="1282993"/>
                  <a:pt x="87899" y="1320130"/>
                  <a:pt x="133708" y="1320130"/>
                </a:cubicBezTo>
                <a:cubicBezTo>
                  <a:pt x="179517" y="1320130"/>
                  <a:pt x="216654" y="1282993"/>
                  <a:pt x="216654" y="1237184"/>
                </a:cubicBezTo>
                <a:lnTo>
                  <a:pt x="216654" y="815157"/>
                </a:lnTo>
                <a:lnTo>
                  <a:pt x="415723" y="815157"/>
                </a:lnTo>
                <a:lnTo>
                  <a:pt x="415723" y="815157"/>
                </a:lnTo>
                <a:lnTo>
                  <a:pt x="577633" y="815157"/>
                </a:lnTo>
                <a:cubicBezTo>
                  <a:pt x="669251" y="815157"/>
                  <a:pt x="743524" y="740885"/>
                  <a:pt x="743524" y="649266"/>
                </a:cubicBezTo>
                <a:lnTo>
                  <a:pt x="743524" y="171832"/>
                </a:lnTo>
                <a:cubicBezTo>
                  <a:pt x="745073" y="85562"/>
                  <a:pt x="681460" y="11946"/>
                  <a:pt x="595881" y="964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24A617E-8716-4979-B04F-26E7405E042F}"/>
              </a:ext>
            </a:extLst>
          </p:cNvPr>
          <p:cNvSpPr/>
          <p:nvPr/>
        </p:nvSpPr>
        <p:spPr>
          <a:xfrm>
            <a:off x="1762461" y="2500010"/>
            <a:ext cx="1260771" cy="928989"/>
          </a:xfrm>
          <a:custGeom>
            <a:avLst/>
            <a:gdLst>
              <a:gd name="connsiteX0" fmla="*/ 1194416 w 1260771"/>
              <a:gd name="connsiteY0" fmla="*/ 0 h 928989"/>
              <a:gd name="connsiteX1" fmla="*/ 66356 w 1260771"/>
              <a:gd name="connsiteY1" fmla="*/ 0 h 928989"/>
              <a:gd name="connsiteX2" fmla="*/ 0 w 1260771"/>
              <a:gd name="connsiteY2" fmla="*/ 66356 h 928989"/>
              <a:gd name="connsiteX3" fmla="*/ 66356 w 1260771"/>
              <a:gd name="connsiteY3" fmla="*/ 132713 h 928989"/>
              <a:gd name="connsiteX4" fmla="*/ 564030 w 1260771"/>
              <a:gd name="connsiteY4" fmla="*/ 132713 h 928989"/>
              <a:gd name="connsiteX5" fmla="*/ 564030 w 1260771"/>
              <a:gd name="connsiteY5" fmla="*/ 796277 h 928989"/>
              <a:gd name="connsiteX6" fmla="*/ 364960 w 1260771"/>
              <a:gd name="connsiteY6" fmla="*/ 796277 h 928989"/>
              <a:gd name="connsiteX7" fmla="*/ 364960 w 1260771"/>
              <a:gd name="connsiteY7" fmla="*/ 928990 h 928989"/>
              <a:gd name="connsiteX8" fmla="*/ 895812 w 1260771"/>
              <a:gd name="connsiteY8" fmla="*/ 928990 h 928989"/>
              <a:gd name="connsiteX9" fmla="*/ 895812 w 1260771"/>
              <a:gd name="connsiteY9" fmla="*/ 796277 h 928989"/>
              <a:gd name="connsiteX10" fmla="*/ 696742 w 1260771"/>
              <a:gd name="connsiteY10" fmla="*/ 796277 h 928989"/>
              <a:gd name="connsiteX11" fmla="*/ 696742 w 1260771"/>
              <a:gd name="connsiteY11" fmla="*/ 132713 h 928989"/>
              <a:gd name="connsiteX12" fmla="*/ 1194416 w 1260771"/>
              <a:gd name="connsiteY12" fmla="*/ 132713 h 928989"/>
              <a:gd name="connsiteX13" fmla="*/ 1260772 w 1260771"/>
              <a:gd name="connsiteY13" fmla="*/ 66356 h 928989"/>
              <a:gd name="connsiteX14" fmla="*/ 1194416 w 1260771"/>
              <a:gd name="connsiteY14" fmla="*/ 0 h 928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60771" h="928989">
                <a:moveTo>
                  <a:pt x="1194416" y="0"/>
                </a:moveTo>
                <a:lnTo>
                  <a:pt x="66356" y="0"/>
                </a:lnTo>
                <a:cubicBezTo>
                  <a:pt x="29708" y="0"/>
                  <a:pt x="0" y="29708"/>
                  <a:pt x="0" y="66356"/>
                </a:cubicBezTo>
                <a:cubicBezTo>
                  <a:pt x="0" y="103005"/>
                  <a:pt x="29708" y="132713"/>
                  <a:pt x="66356" y="132713"/>
                </a:cubicBezTo>
                <a:lnTo>
                  <a:pt x="564030" y="132713"/>
                </a:lnTo>
                <a:lnTo>
                  <a:pt x="564030" y="796277"/>
                </a:lnTo>
                <a:lnTo>
                  <a:pt x="364960" y="796277"/>
                </a:lnTo>
                <a:lnTo>
                  <a:pt x="364960" y="928990"/>
                </a:lnTo>
                <a:lnTo>
                  <a:pt x="895812" y="928990"/>
                </a:lnTo>
                <a:lnTo>
                  <a:pt x="895812" y="796277"/>
                </a:lnTo>
                <a:lnTo>
                  <a:pt x="696742" y="796277"/>
                </a:lnTo>
                <a:lnTo>
                  <a:pt x="696742" y="132713"/>
                </a:lnTo>
                <a:lnTo>
                  <a:pt x="1194416" y="132713"/>
                </a:lnTo>
                <a:cubicBezTo>
                  <a:pt x="1231064" y="132713"/>
                  <a:pt x="1260772" y="103005"/>
                  <a:pt x="1260772" y="66356"/>
                </a:cubicBezTo>
                <a:cubicBezTo>
                  <a:pt x="1260772" y="29708"/>
                  <a:pt x="1231064" y="0"/>
                  <a:pt x="1194416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08C46E9-1D7C-4281-9383-032F7140B7FD}"/>
              </a:ext>
            </a:extLst>
          </p:cNvPr>
          <p:cNvSpPr/>
          <p:nvPr/>
        </p:nvSpPr>
        <p:spPr>
          <a:xfrm>
            <a:off x="1132075" y="2234584"/>
            <a:ext cx="663564" cy="1194415"/>
          </a:xfrm>
          <a:custGeom>
            <a:avLst/>
            <a:gdLst>
              <a:gd name="connsiteX0" fmla="*/ 597208 w 663564"/>
              <a:gd name="connsiteY0" fmla="*/ 729921 h 1194415"/>
              <a:gd name="connsiteX1" fmla="*/ 132713 w 663564"/>
              <a:gd name="connsiteY1" fmla="*/ 729921 h 1194415"/>
              <a:gd name="connsiteX2" fmla="*/ 132713 w 663564"/>
              <a:gd name="connsiteY2" fmla="*/ 66356 h 1194415"/>
              <a:gd name="connsiteX3" fmla="*/ 66356 w 663564"/>
              <a:gd name="connsiteY3" fmla="*/ 0 h 1194415"/>
              <a:gd name="connsiteX4" fmla="*/ 0 w 663564"/>
              <a:gd name="connsiteY4" fmla="*/ 66356 h 1194415"/>
              <a:gd name="connsiteX5" fmla="*/ 0 w 663564"/>
              <a:gd name="connsiteY5" fmla="*/ 796277 h 1194415"/>
              <a:gd name="connsiteX6" fmla="*/ 66356 w 663564"/>
              <a:gd name="connsiteY6" fmla="*/ 862633 h 1194415"/>
              <a:gd name="connsiteX7" fmla="*/ 265426 w 663564"/>
              <a:gd name="connsiteY7" fmla="*/ 862633 h 1194415"/>
              <a:gd name="connsiteX8" fmla="*/ 265426 w 663564"/>
              <a:gd name="connsiteY8" fmla="*/ 1061703 h 1194415"/>
              <a:gd name="connsiteX9" fmla="*/ 132713 w 663564"/>
              <a:gd name="connsiteY9" fmla="*/ 1061703 h 1194415"/>
              <a:gd name="connsiteX10" fmla="*/ 132713 w 663564"/>
              <a:gd name="connsiteY10" fmla="*/ 1194416 h 1194415"/>
              <a:gd name="connsiteX11" fmla="*/ 530851 w 663564"/>
              <a:gd name="connsiteY11" fmla="*/ 1194416 h 1194415"/>
              <a:gd name="connsiteX12" fmla="*/ 530851 w 663564"/>
              <a:gd name="connsiteY12" fmla="*/ 1061703 h 1194415"/>
              <a:gd name="connsiteX13" fmla="*/ 398139 w 663564"/>
              <a:gd name="connsiteY13" fmla="*/ 1061703 h 1194415"/>
              <a:gd name="connsiteX14" fmla="*/ 398139 w 663564"/>
              <a:gd name="connsiteY14" fmla="*/ 862633 h 1194415"/>
              <a:gd name="connsiteX15" fmla="*/ 597208 w 663564"/>
              <a:gd name="connsiteY15" fmla="*/ 862633 h 1194415"/>
              <a:gd name="connsiteX16" fmla="*/ 663564 w 663564"/>
              <a:gd name="connsiteY16" fmla="*/ 796277 h 1194415"/>
              <a:gd name="connsiteX17" fmla="*/ 597208 w 663564"/>
              <a:gd name="connsiteY17" fmla="*/ 729921 h 1194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94415">
                <a:moveTo>
                  <a:pt x="597208" y="729921"/>
                </a:moveTo>
                <a:lnTo>
                  <a:pt x="132713" y="729921"/>
                </a:lnTo>
                <a:lnTo>
                  <a:pt x="132713" y="66356"/>
                </a:lnTo>
                <a:cubicBezTo>
                  <a:pt x="132713" y="29708"/>
                  <a:pt x="103005" y="0"/>
                  <a:pt x="66356" y="0"/>
                </a:cubicBezTo>
                <a:cubicBezTo>
                  <a:pt x="29708" y="0"/>
                  <a:pt x="0" y="29708"/>
                  <a:pt x="0" y="66356"/>
                </a:cubicBezTo>
                <a:lnTo>
                  <a:pt x="0" y="796277"/>
                </a:lnTo>
                <a:cubicBezTo>
                  <a:pt x="0" y="832926"/>
                  <a:pt x="29708" y="862633"/>
                  <a:pt x="66356" y="862633"/>
                </a:cubicBezTo>
                <a:lnTo>
                  <a:pt x="265426" y="862633"/>
                </a:lnTo>
                <a:lnTo>
                  <a:pt x="265426" y="1061703"/>
                </a:lnTo>
                <a:lnTo>
                  <a:pt x="132713" y="1061703"/>
                </a:lnTo>
                <a:lnTo>
                  <a:pt x="132713" y="1194416"/>
                </a:lnTo>
                <a:lnTo>
                  <a:pt x="530851" y="1194416"/>
                </a:lnTo>
                <a:lnTo>
                  <a:pt x="530851" y="1061703"/>
                </a:lnTo>
                <a:lnTo>
                  <a:pt x="398139" y="1061703"/>
                </a:lnTo>
                <a:lnTo>
                  <a:pt x="398139" y="862633"/>
                </a:lnTo>
                <a:lnTo>
                  <a:pt x="597208" y="862633"/>
                </a:lnTo>
                <a:cubicBezTo>
                  <a:pt x="633856" y="862633"/>
                  <a:pt x="663564" y="832926"/>
                  <a:pt x="663564" y="796277"/>
                </a:cubicBezTo>
                <a:cubicBezTo>
                  <a:pt x="663564" y="759628"/>
                  <a:pt x="633856" y="729921"/>
                  <a:pt x="597208" y="729921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964417C-E1CC-48AA-99B0-D2EF996FBCD9}"/>
              </a:ext>
            </a:extLst>
          </p:cNvPr>
          <p:cNvSpPr/>
          <p:nvPr/>
        </p:nvSpPr>
        <p:spPr>
          <a:xfrm>
            <a:off x="2990054" y="2251174"/>
            <a:ext cx="663564" cy="1177826"/>
          </a:xfrm>
          <a:custGeom>
            <a:avLst/>
            <a:gdLst>
              <a:gd name="connsiteX0" fmla="*/ 597208 w 663564"/>
              <a:gd name="connsiteY0" fmla="*/ 0 h 1177826"/>
              <a:gd name="connsiteX1" fmla="*/ 530851 w 663564"/>
              <a:gd name="connsiteY1" fmla="*/ 66356 h 1177826"/>
              <a:gd name="connsiteX2" fmla="*/ 530851 w 663564"/>
              <a:gd name="connsiteY2" fmla="*/ 713332 h 1177826"/>
              <a:gd name="connsiteX3" fmla="*/ 66356 w 663564"/>
              <a:gd name="connsiteY3" fmla="*/ 713332 h 1177826"/>
              <a:gd name="connsiteX4" fmla="*/ 0 w 663564"/>
              <a:gd name="connsiteY4" fmla="*/ 779688 h 1177826"/>
              <a:gd name="connsiteX5" fmla="*/ 66356 w 663564"/>
              <a:gd name="connsiteY5" fmla="*/ 846044 h 1177826"/>
              <a:gd name="connsiteX6" fmla="*/ 265426 w 663564"/>
              <a:gd name="connsiteY6" fmla="*/ 846044 h 1177826"/>
              <a:gd name="connsiteX7" fmla="*/ 265426 w 663564"/>
              <a:gd name="connsiteY7" fmla="*/ 1045114 h 1177826"/>
              <a:gd name="connsiteX8" fmla="*/ 132713 w 663564"/>
              <a:gd name="connsiteY8" fmla="*/ 1045114 h 1177826"/>
              <a:gd name="connsiteX9" fmla="*/ 132713 w 663564"/>
              <a:gd name="connsiteY9" fmla="*/ 1177826 h 1177826"/>
              <a:gd name="connsiteX10" fmla="*/ 530851 w 663564"/>
              <a:gd name="connsiteY10" fmla="*/ 1177826 h 1177826"/>
              <a:gd name="connsiteX11" fmla="*/ 530851 w 663564"/>
              <a:gd name="connsiteY11" fmla="*/ 1045114 h 1177826"/>
              <a:gd name="connsiteX12" fmla="*/ 398139 w 663564"/>
              <a:gd name="connsiteY12" fmla="*/ 1045114 h 1177826"/>
              <a:gd name="connsiteX13" fmla="*/ 398139 w 663564"/>
              <a:gd name="connsiteY13" fmla="*/ 846044 h 1177826"/>
              <a:gd name="connsiteX14" fmla="*/ 597208 w 663564"/>
              <a:gd name="connsiteY14" fmla="*/ 846044 h 1177826"/>
              <a:gd name="connsiteX15" fmla="*/ 663564 w 663564"/>
              <a:gd name="connsiteY15" fmla="*/ 779688 h 1177826"/>
              <a:gd name="connsiteX16" fmla="*/ 663564 w 663564"/>
              <a:gd name="connsiteY16" fmla="*/ 66356 h 1177826"/>
              <a:gd name="connsiteX17" fmla="*/ 597208 w 663564"/>
              <a:gd name="connsiteY17" fmla="*/ 0 h 117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77826">
                <a:moveTo>
                  <a:pt x="597208" y="0"/>
                </a:moveTo>
                <a:cubicBezTo>
                  <a:pt x="560559" y="0"/>
                  <a:pt x="530851" y="29708"/>
                  <a:pt x="530851" y="66356"/>
                </a:cubicBezTo>
                <a:lnTo>
                  <a:pt x="530851" y="713332"/>
                </a:lnTo>
                <a:lnTo>
                  <a:pt x="66356" y="713332"/>
                </a:lnTo>
                <a:cubicBezTo>
                  <a:pt x="29708" y="713332"/>
                  <a:pt x="0" y="743039"/>
                  <a:pt x="0" y="779688"/>
                </a:cubicBezTo>
                <a:cubicBezTo>
                  <a:pt x="0" y="816337"/>
                  <a:pt x="29708" y="846044"/>
                  <a:pt x="66356" y="846044"/>
                </a:cubicBezTo>
                <a:lnTo>
                  <a:pt x="265426" y="846044"/>
                </a:lnTo>
                <a:lnTo>
                  <a:pt x="265426" y="1045114"/>
                </a:lnTo>
                <a:lnTo>
                  <a:pt x="132713" y="1045114"/>
                </a:lnTo>
                <a:lnTo>
                  <a:pt x="132713" y="1177826"/>
                </a:lnTo>
                <a:lnTo>
                  <a:pt x="530851" y="1177826"/>
                </a:lnTo>
                <a:lnTo>
                  <a:pt x="530851" y="1045114"/>
                </a:lnTo>
                <a:lnTo>
                  <a:pt x="398139" y="1045114"/>
                </a:lnTo>
                <a:lnTo>
                  <a:pt x="398139" y="846044"/>
                </a:lnTo>
                <a:lnTo>
                  <a:pt x="597208" y="846044"/>
                </a:lnTo>
                <a:cubicBezTo>
                  <a:pt x="633856" y="846044"/>
                  <a:pt x="663564" y="816337"/>
                  <a:pt x="663564" y="779688"/>
                </a:cubicBezTo>
                <a:lnTo>
                  <a:pt x="663564" y="66356"/>
                </a:lnTo>
                <a:cubicBezTo>
                  <a:pt x="663564" y="29708"/>
                  <a:pt x="633856" y="0"/>
                  <a:pt x="597208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DA18AB59-1956-D5CD-B8C3-0BEC9F8C99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0350366"/>
              </p:ext>
            </p:extLst>
          </p:nvPr>
        </p:nvGraphicFramePr>
        <p:xfrm>
          <a:off x="3935633" y="624689"/>
          <a:ext cx="6837991" cy="6129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76135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/>
      </p:transition>
    </mc:Choice>
    <mc:Fallback xmlns=""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ush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2E7E8"/>
      </a:lt2>
      <a:accent1>
        <a:srgbClr val="BD8B7B"/>
      </a:accent1>
      <a:accent2>
        <a:srgbClr val="C9939D"/>
      </a:accent2>
      <a:accent3>
        <a:srgbClr val="B6A17A"/>
      </a:accent3>
      <a:accent4>
        <a:srgbClr val="71AEA6"/>
      </a:accent4>
      <a:accent5>
        <a:srgbClr val="79A9BC"/>
      </a:accent5>
      <a:accent6>
        <a:srgbClr val="7B8FBD"/>
      </a:accent6>
      <a:hlink>
        <a:srgbClr val="5C8A98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5E677EDFAD804B839CCCED222C7941" ma:contentTypeVersion="2" ma:contentTypeDescription="Create a new document." ma:contentTypeScope="" ma:versionID="a667fa8f7575a7b5c386fe3a3f42c446">
  <xsd:schema xmlns:xsd="http://www.w3.org/2001/XMLSchema" xmlns:xs="http://www.w3.org/2001/XMLSchema" xmlns:p="http://schemas.microsoft.com/office/2006/metadata/properties" xmlns:ns2="68cfe6c6-4105-478b-8c9e-cc0d7d8d4f36" targetNamespace="http://schemas.microsoft.com/office/2006/metadata/properties" ma:root="true" ma:fieldsID="b5da22f790bcd7d49d27492405ee548d" ns2:_="">
    <xsd:import namespace="68cfe6c6-4105-478b-8c9e-cc0d7d8d4f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cfe6c6-4105-478b-8c9e-cc0d7d8d4f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A44304-D8BA-47F1-81A5-05E5844FDFC3}"/>
</file>

<file path=customXml/itemProps2.xml><?xml version="1.0" encoding="utf-8"?>
<ds:datastoreItem xmlns:ds="http://schemas.openxmlformats.org/officeDocument/2006/customXml" ds:itemID="{B25B4E72-A873-4810-B9E6-9AEC9320DAA5}">
  <ds:schemaRefs>
    <ds:schemaRef ds:uri="68cfe6c6-4105-478b-8c9e-cc0d7d8d4f3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87D9F72-4377-46B5-95CE-8D44DF98A47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</TotalTime>
  <Words>105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20" baseType="lpstr">
      <vt:lpstr>Arial</vt:lpstr>
      <vt:lpstr>Arial Black</vt:lpstr>
      <vt:lpstr>Casanova Scotia</vt:lpstr>
      <vt:lpstr>Century Gothic</vt:lpstr>
      <vt:lpstr>Consolas</vt:lpstr>
      <vt:lpstr>Courier New</vt:lpstr>
      <vt:lpstr>Elephant</vt:lpstr>
      <vt:lpstr>Tw Cen MT</vt:lpstr>
      <vt:lpstr>Tw Cen MT Condensed</vt:lpstr>
      <vt:lpstr>Wingdings</vt:lpstr>
      <vt:lpstr>Wingdings 3</vt:lpstr>
      <vt:lpstr>BrushVTI</vt:lpstr>
      <vt:lpstr>Integral</vt:lpstr>
      <vt:lpstr>Project Group III</vt:lpstr>
      <vt:lpstr>Next Sprint Goals</vt:lpstr>
      <vt:lpstr>PowerPoint Presentation</vt:lpstr>
      <vt:lpstr>Planning  For Next Sprint</vt:lpstr>
      <vt:lpstr>PowerPoint Presentation</vt:lpstr>
      <vt:lpstr>Retrospective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Victor Covalciuc</cp:lastModifiedBy>
  <cp:revision>120</cp:revision>
  <dcterms:created xsi:type="dcterms:W3CDTF">2022-02-26T11:37:18Z</dcterms:created>
  <dcterms:modified xsi:type="dcterms:W3CDTF">2022-04-25T11:19:48Z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0x010100245E677EDFAD804B839CCCED222C7941</vt:lpwstr>
  </property>
</Properties>
</file>

<file path=docProps/thumbnail.jpeg>
</file>